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1" r:id="rId2"/>
    <p:sldId id="260" r:id="rId3"/>
    <p:sldId id="257" r:id="rId4"/>
    <p:sldId id="259" r:id="rId5"/>
    <p:sldId id="26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B52B20-87D7-42C2-B98B-84F4A58240E5}" type="datetimeFigureOut">
              <a:rPr lang="en-AU" smtClean="0"/>
              <a:t>30/06/2014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64D54D-CFF6-4C70-A8D6-699A4AE55C7C}" type="slidenum">
              <a:rPr lang="en-AU" smtClean="0"/>
              <a:t>‹#›</a:t>
            </a:fld>
            <a:endParaRPr lang="en-AU"/>
          </a:p>
        </p:txBody>
      </p:sp>
    </p:spTree>
    <p:extLst>
      <p:ext uri="{BB962C8B-B14F-4D97-AF65-F5344CB8AC3E}">
        <p14:creationId xmlns:p14="http://schemas.microsoft.com/office/powerpoint/2010/main" val="4281024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Provide as much scaffolding as necessary. </a:t>
            </a:r>
            <a:r>
              <a:rPr lang="en-AU" baseline="0" dirty="0" smtClean="0"/>
              <a:t>You could even highlight or circle the relevant sentences and photos or get the students to do that and read and unpack them together. You could record yourself reading the questions so that the students can hear the questions while you are supporting other groups. </a:t>
            </a:r>
            <a:endParaRPr lang="en-AU" dirty="0" smtClean="0"/>
          </a:p>
          <a:p>
            <a:endParaRPr lang="en-AU" dirty="0" smtClean="0"/>
          </a:p>
        </p:txBody>
      </p:sp>
      <p:sp>
        <p:nvSpPr>
          <p:cNvPr id="4" name="Slide Number Placeholder 3"/>
          <p:cNvSpPr>
            <a:spLocks noGrp="1"/>
          </p:cNvSpPr>
          <p:nvPr>
            <p:ph type="sldNum" sz="quarter" idx="10"/>
          </p:nvPr>
        </p:nvSpPr>
        <p:spPr/>
        <p:txBody>
          <a:bodyPr/>
          <a:lstStyle/>
          <a:p>
            <a:fld id="{CEDBB1EA-24D6-439C-BB27-8D89E00A6746}" type="slidenum">
              <a:rPr lang="en-AU" smtClean="0">
                <a:solidFill>
                  <a:prstClr val="black"/>
                </a:solidFill>
              </a:rPr>
              <a:pPr/>
              <a:t>1</a:t>
            </a:fld>
            <a:endParaRPr lang="en-AU">
              <a:solidFill>
                <a:prstClr val="black"/>
              </a:solidFill>
            </a:endParaRPr>
          </a:p>
        </p:txBody>
      </p:sp>
    </p:spTree>
    <p:extLst>
      <p:ext uri="{BB962C8B-B14F-4D97-AF65-F5344CB8AC3E}">
        <p14:creationId xmlns:p14="http://schemas.microsoft.com/office/powerpoint/2010/main" val="952301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CC64D54D-CFF6-4C70-A8D6-699A4AE55C7C}" type="slidenum">
              <a:rPr lang="en-AU" smtClean="0"/>
              <a:t>2</a:t>
            </a:fld>
            <a:endParaRPr lang="en-AU"/>
          </a:p>
        </p:txBody>
      </p:sp>
    </p:spTree>
    <p:extLst>
      <p:ext uri="{BB962C8B-B14F-4D97-AF65-F5344CB8AC3E}">
        <p14:creationId xmlns:p14="http://schemas.microsoft.com/office/powerpoint/2010/main" val="1705636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E8DF636D-326A-4449-AC53-747FBBC94654}" type="datetimeFigureOut">
              <a:rPr lang="en-AU" smtClean="0"/>
              <a:t>30/06/2014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AB4530D-61DB-47D3-8DA8-81D800E5BD61}" type="slidenum">
              <a:rPr lang="en-AU" smtClean="0"/>
              <a:t>‹#›</a:t>
            </a:fld>
            <a:endParaRPr lang="en-AU"/>
          </a:p>
        </p:txBody>
      </p:sp>
    </p:spTree>
    <p:extLst>
      <p:ext uri="{BB962C8B-B14F-4D97-AF65-F5344CB8AC3E}">
        <p14:creationId xmlns:p14="http://schemas.microsoft.com/office/powerpoint/2010/main" val="3876657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E8DF636D-326A-4449-AC53-747FBBC94654}" type="datetimeFigureOut">
              <a:rPr lang="en-AU" smtClean="0"/>
              <a:t>30/06/2014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AB4530D-61DB-47D3-8DA8-81D800E5BD61}" type="slidenum">
              <a:rPr lang="en-AU" smtClean="0"/>
              <a:t>‹#›</a:t>
            </a:fld>
            <a:endParaRPr lang="en-AU"/>
          </a:p>
        </p:txBody>
      </p:sp>
    </p:spTree>
    <p:extLst>
      <p:ext uri="{BB962C8B-B14F-4D97-AF65-F5344CB8AC3E}">
        <p14:creationId xmlns:p14="http://schemas.microsoft.com/office/powerpoint/2010/main" val="1134228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E8DF636D-326A-4449-AC53-747FBBC94654}" type="datetimeFigureOut">
              <a:rPr lang="en-AU" smtClean="0"/>
              <a:t>30/06/2014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AB4530D-61DB-47D3-8DA8-81D800E5BD61}" type="slidenum">
              <a:rPr lang="en-AU" smtClean="0"/>
              <a:t>‹#›</a:t>
            </a:fld>
            <a:endParaRPr lang="en-AU"/>
          </a:p>
        </p:txBody>
      </p:sp>
    </p:spTree>
    <p:extLst>
      <p:ext uri="{BB962C8B-B14F-4D97-AF65-F5344CB8AC3E}">
        <p14:creationId xmlns:p14="http://schemas.microsoft.com/office/powerpoint/2010/main" val="3178650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E8DF636D-326A-4449-AC53-747FBBC94654}" type="datetimeFigureOut">
              <a:rPr lang="en-AU" smtClean="0"/>
              <a:t>30/06/2014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AB4530D-61DB-47D3-8DA8-81D800E5BD61}" type="slidenum">
              <a:rPr lang="en-AU" smtClean="0"/>
              <a:t>‹#›</a:t>
            </a:fld>
            <a:endParaRPr lang="en-AU"/>
          </a:p>
        </p:txBody>
      </p:sp>
    </p:spTree>
    <p:extLst>
      <p:ext uri="{BB962C8B-B14F-4D97-AF65-F5344CB8AC3E}">
        <p14:creationId xmlns:p14="http://schemas.microsoft.com/office/powerpoint/2010/main" val="1306863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DF636D-326A-4449-AC53-747FBBC94654}" type="datetimeFigureOut">
              <a:rPr lang="en-AU" smtClean="0"/>
              <a:t>30/06/2014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AB4530D-61DB-47D3-8DA8-81D800E5BD61}" type="slidenum">
              <a:rPr lang="en-AU" smtClean="0"/>
              <a:t>‹#›</a:t>
            </a:fld>
            <a:endParaRPr lang="en-AU"/>
          </a:p>
        </p:txBody>
      </p:sp>
    </p:spTree>
    <p:extLst>
      <p:ext uri="{BB962C8B-B14F-4D97-AF65-F5344CB8AC3E}">
        <p14:creationId xmlns:p14="http://schemas.microsoft.com/office/powerpoint/2010/main" val="2769423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E8DF636D-326A-4449-AC53-747FBBC94654}" type="datetimeFigureOut">
              <a:rPr lang="en-AU" smtClean="0"/>
              <a:t>30/06/2014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AB4530D-61DB-47D3-8DA8-81D800E5BD61}" type="slidenum">
              <a:rPr lang="en-AU" smtClean="0"/>
              <a:t>‹#›</a:t>
            </a:fld>
            <a:endParaRPr lang="en-AU"/>
          </a:p>
        </p:txBody>
      </p:sp>
    </p:spTree>
    <p:extLst>
      <p:ext uri="{BB962C8B-B14F-4D97-AF65-F5344CB8AC3E}">
        <p14:creationId xmlns:p14="http://schemas.microsoft.com/office/powerpoint/2010/main" val="3689949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E8DF636D-326A-4449-AC53-747FBBC94654}" type="datetimeFigureOut">
              <a:rPr lang="en-AU" smtClean="0"/>
              <a:t>30/06/2014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AB4530D-61DB-47D3-8DA8-81D800E5BD61}" type="slidenum">
              <a:rPr lang="en-AU" smtClean="0"/>
              <a:t>‹#›</a:t>
            </a:fld>
            <a:endParaRPr lang="en-AU"/>
          </a:p>
        </p:txBody>
      </p:sp>
    </p:spTree>
    <p:extLst>
      <p:ext uri="{BB962C8B-B14F-4D97-AF65-F5344CB8AC3E}">
        <p14:creationId xmlns:p14="http://schemas.microsoft.com/office/powerpoint/2010/main" val="423440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E8DF636D-326A-4449-AC53-747FBBC94654}" type="datetimeFigureOut">
              <a:rPr lang="en-AU" smtClean="0"/>
              <a:t>30/06/2014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4AB4530D-61DB-47D3-8DA8-81D800E5BD61}" type="slidenum">
              <a:rPr lang="en-AU" smtClean="0"/>
              <a:t>‹#›</a:t>
            </a:fld>
            <a:endParaRPr lang="en-AU"/>
          </a:p>
        </p:txBody>
      </p:sp>
    </p:spTree>
    <p:extLst>
      <p:ext uri="{BB962C8B-B14F-4D97-AF65-F5344CB8AC3E}">
        <p14:creationId xmlns:p14="http://schemas.microsoft.com/office/powerpoint/2010/main" val="3781484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DF636D-326A-4449-AC53-747FBBC94654}" type="datetimeFigureOut">
              <a:rPr lang="en-AU" smtClean="0"/>
              <a:t>30/06/2014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4AB4530D-61DB-47D3-8DA8-81D800E5BD61}" type="slidenum">
              <a:rPr lang="en-AU" smtClean="0"/>
              <a:t>‹#›</a:t>
            </a:fld>
            <a:endParaRPr lang="en-AU"/>
          </a:p>
        </p:txBody>
      </p:sp>
    </p:spTree>
    <p:extLst>
      <p:ext uri="{BB962C8B-B14F-4D97-AF65-F5344CB8AC3E}">
        <p14:creationId xmlns:p14="http://schemas.microsoft.com/office/powerpoint/2010/main" val="1310738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DF636D-326A-4449-AC53-747FBBC94654}" type="datetimeFigureOut">
              <a:rPr lang="en-AU" smtClean="0"/>
              <a:t>30/06/2014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AB4530D-61DB-47D3-8DA8-81D800E5BD61}" type="slidenum">
              <a:rPr lang="en-AU" smtClean="0"/>
              <a:t>‹#›</a:t>
            </a:fld>
            <a:endParaRPr lang="en-AU"/>
          </a:p>
        </p:txBody>
      </p:sp>
    </p:spTree>
    <p:extLst>
      <p:ext uri="{BB962C8B-B14F-4D97-AF65-F5344CB8AC3E}">
        <p14:creationId xmlns:p14="http://schemas.microsoft.com/office/powerpoint/2010/main" val="4047890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DF636D-326A-4449-AC53-747FBBC94654}" type="datetimeFigureOut">
              <a:rPr lang="en-AU" smtClean="0"/>
              <a:t>30/06/2014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AB4530D-61DB-47D3-8DA8-81D800E5BD61}" type="slidenum">
              <a:rPr lang="en-AU" smtClean="0"/>
              <a:t>‹#›</a:t>
            </a:fld>
            <a:endParaRPr lang="en-AU"/>
          </a:p>
        </p:txBody>
      </p:sp>
    </p:spTree>
    <p:extLst>
      <p:ext uri="{BB962C8B-B14F-4D97-AF65-F5344CB8AC3E}">
        <p14:creationId xmlns:p14="http://schemas.microsoft.com/office/powerpoint/2010/main" val="3750486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DF636D-326A-4449-AC53-747FBBC94654}" type="datetimeFigureOut">
              <a:rPr lang="en-AU" smtClean="0"/>
              <a:t>30/06/2014</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B4530D-61DB-47D3-8DA8-81D800E5BD61}" type="slidenum">
              <a:rPr lang="en-AU" smtClean="0"/>
              <a:t>‹#›</a:t>
            </a:fld>
            <a:endParaRPr lang="en-AU"/>
          </a:p>
        </p:txBody>
      </p:sp>
    </p:spTree>
    <p:extLst>
      <p:ext uri="{BB962C8B-B14F-4D97-AF65-F5344CB8AC3E}">
        <p14:creationId xmlns:p14="http://schemas.microsoft.com/office/powerpoint/2010/main" val="2105843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ugarbag.ne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AU" dirty="0" smtClean="0"/>
              <a:t>Group 3</a:t>
            </a:r>
            <a:endParaRPr lang="en-AU" dirty="0"/>
          </a:p>
        </p:txBody>
      </p:sp>
      <p:sp>
        <p:nvSpPr>
          <p:cNvPr id="3" name="Content Placeholder 2"/>
          <p:cNvSpPr>
            <a:spLocks noGrp="1"/>
          </p:cNvSpPr>
          <p:nvPr>
            <p:ph idx="1"/>
          </p:nvPr>
        </p:nvSpPr>
        <p:spPr>
          <a:xfrm>
            <a:off x="467544" y="1124744"/>
            <a:ext cx="8229600" cy="5733256"/>
          </a:xfrm>
        </p:spPr>
        <p:txBody>
          <a:bodyPr>
            <a:normAutofit/>
          </a:bodyPr>
          <a:lstStyle/>
          <a:p>
            <a:r>
              <a:rPr lang="en-AU" dirty="0" smtClean="0"/>
              <a:t>Read the information from the ‘Sugarbag’ website and write down 5 interesting facts </a:t>
            </a:r>
          </a:p>
          <a:p>
            <a:pPr marL="0" indent="0">
              <a:buNone/>
            </a:pPr>
            <a:r>
              <a:rPr lang="en-AU" dirty="0">
                <a:hlinkClick r:id="rId3"/>
              </a:rPr>
              <a:t>http://www.sugarbag.net</a:t>
            </a:r>
            <a:r>
              <a:rPr lang="en-AU" dirty="0" smtClean="0">
                <a:hlinkClick r:id="rId3"/>
              </a:rPr>
              <a:t>/</a:t>
            </a:r>
            <a:r>
              <a:rPr lang="en-AU" dirty="0" smtClean="0"/>
              <a:t> </a:t>
            </a:r>
          </a:p>
          <a:p>
            <a:endParaRPr lang="en-AU" dirty="0"/>
          </a:p>
          <a:p>
            <a:r>
              <a:rPr lang="en-AU" dirty="0" smtClean="0"/>
              <a:t>What colour is Europe on the map? Draw arrows from the bees to native continent.</a:t>
            </a:r>
          </a:p>
          <a:p>
            <a:endParaRPr lang="en-AU" dirty="0"/>
          </a:p>
        </p:txBody>
      </p:sp>
    </p:spTree>
    <p:extLst>
      <p:ext uri="{BB962C8B-B14F-4D97-AF65-F5344CB8AC3E}">
        <p14:creationId xmlns:p14="http://schemas.microsoft.com/office/powerpoint/2010/main" val="22278558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t="1981" b="1935"/>
          <a:stretch/>
        </p:blipFill>
        <p:spPr bwMode="auto">
          <a:xfrm>
            <a:off x="0" y="0"/>
            <a:ext cx="8023236" cy="68363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8144" y="1007685"/>
            <a:ext cx="3312368" cy="33345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729777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media.web.britannica.com/eb-media/59/89959-004-732AD68F.gif"/>
          <p:cNvPicPr>
            <a:picLocks noChangeAspect="1" noChangeArrowheads="1"/>
          </p:cNvPicPr>
          <p:nvPr/>
        </p:nvPicPr>
        <p:blipFill rotWithShape="1">
          <a:blip r:embed="rId2">
            <a:extLst>
              <a:ext uri="{28A0092B-C50C-407E-A947-70E740481C1C}">
                <a14:useLocalDpi xmlns:a14="http://schemas.microsoft.com/office/drawing/2010/main" val="0"/>
              </a:ext>
            </a:extLst>
          </a:blip>
          <a:srcRect t="2072"/>
          <a:stretch/>
        </p:blipFill>
        <p:spPr bwMode="auto">
          <a:xfrm>
            <a:off x="-23246" y="27384"/>
            <a:ext cx="9152460" cy="469776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www.burkesbackyard.com.au/img/archive/1158/bees_5.gif"/>
          <p:cNvPicPr>
            <a:picLocks noChangeAspect="1" noChangeArrowheads="1"/>
          </p:cNvPicPr>
          <p:nvPr/>
        </p:nvPicPr>
        <p:blipFill rotWithShape="1">
          <a:blip r:embed="rId3">
            <a:extLst>
              <a:ext uri="{28A0092B-C50C-407E-A947-70E740481C1C}">
                <a14:useLocalDpi xmlns:a14="http://schemas.microsoft.com/office/drawing/2010/main" val="0"/>
              </a:ext>
            </a:extLst>
          </a:blip>
          <a:srcRect r="47957"/>
          <a:stretch/>
        </p:blipFill>
        <p:spPr bwMode="auto">
          <a:xfrm>
            <a:off x="5004048" y="4653136"/>
            <a:ext cx="2007600" cy="216024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http://www.burkesbackyard.com.au/img/archive/1158/bees_5.gif"/>
          <p:cNvPicPr>
            <a:picLocks noChangeAspect="1" noChangeArrowheads="1"/>
          </p:cNvPicPr>
          <p:nvPr/>
        </p:nvPicPr>
        <p:blipFill rotWithShape="1">
          <a:blip r:embed="rId3">
            <a:extLst>
              <a:ext uri="{28A0092B-C50C-407E-A947-70E740481C1C}">
                <a14:useLocalDpi xmlns:a14="http://schemas.microsoft.com/office/drawing/2010/main" val="0"/>
              </a:ext>
            </a:extLst>
          </a:blip>
          <a:srcRect l="50000"/>
          <a:stretch/>
        </p:blipFill>
        <p:spPr bwMode="auto">
          <a:xfrm>
            <a:off x="2139159" y="4653136"/>
            <a:ext cx="1928785" cy="21602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04223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9" t="1578"/>
          <a:stretch/>
        </p:blipFill>
        <p:spPr bwMode="auto">
          <a:xfrm>
            <a:off x="461818" y="0"/>
            <a:ext cx="8383731"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609971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036" r="6696" b="27111"/>
          <a:stretch/>
        </p:blipFill>
        <p:spPr bwMode="auto">
          <a:xfrm>
            <a:off x="-5828" y="-1"/>
            <a:ext cx="5778403" cy="6858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288" t="73454" r="34825"/>
          <a:stretch/>
        </p:blipFill>
        <p:spPr bwMode="auto">
          <a:xfrm>
            <a:off x="4788024" y="3966939"/>
            <a:ext cx="4027616" cy="28464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830543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TotalTime>
  <Words>94</Words>
  <Application>Microsoft Office PowerPoint</Application>
  <PresentationFormat>On-screen Show (4:3)</PresentationFormat>
  <Paragraphs>8</Paragraphs>
  <Slides>5</Slides>
  <Notes>2</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Group 3</vt:lpstr>
      <vt:lpstr>PowerPoint Presentation</vt:lpstr>
      <vt:lpstr>PowerPoint Presentation</vt:lpstr>
      <vt:lpstr>PowerPoint Presentation</vt:lpstr>
      <vt:lpstr>PowerPoint Presentation</vt:lpstr>
    </vt:vector>
  </TitlesOfParts>
  <Company>Charles Darwin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CDU</dc:creator>
  <cp:lastModifiedBy>CDU</cp:lastModifiedBy>
  <cp:revision>14</cp:revision>
  <dcterms:created xsi:type="dcterms:W3CDTF">2014-06-27T06:16:53Z</dcterms:created>
  <dcterms:modified xsi:type="dcterms:W3CDTF">2014-06-30T04:37:05Z</dcterms:modified>
</cp:coreProperties>
</file>