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
  </p:notesMasterIdLst>
  <p:sldIdLst>
    <p:sldId id="257" r:id="rId2"/>
    <p:sldId id="258" r:id="rId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4C5F27-7CE6-423C-B8A2-7EFB992F4E31}" type="datetimeFigureOut">
              <a:rPr lang="en-AU" smtClean="0"/>
              <a:t>26/06/2014</a:t>
            </a:fld>
            <a:endParaRPr lang="en-AU"/>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607512B-DB67-4713-9641-8BB7F0DCAC17}" type="slidenum">
              <a:rPr lang="en-AU" smtClean="0"/>
              <a:t>‹#›</a:t>
            </a:fld>
            <a:endParaRPr lang="en-AU"/>
          </a:p>
        </p:txBody>
      </p:sp>
    </p:spTree>
    <p:extLst>
      <p:ext uri="{BB962C8B-B14F-4D97-AF65-F5344CB8AC3E}">
        <p14:creationId xmlns:p14="http://schemas.microsoft.com/office/powerpoint/2010/main" val="10499327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sz="1200" kern="1200" dirty="0" smtClean="0">
                <a:solidFill>
                  <a:schemeClr val="tx1"/>
                </a:solidFill>
                <a:effectLst/>
                <a:latin typeface="+mn-lt"/>
                <a:ea typeface="+mn-ea"/>
                <a:cs typeface="+mn-cs"/>
              </a:rPr>
              <a:t>Direct students to the Living Archive of Aboriginal Languages website:</a:t>
            </a:r>
            <a:r>
              <a:rPr lang="en-AU" sz="1200" kern="1200" baseline="0" dirty="0" smtClean="0">
                <a:solidFill>
                  <a:schemeClr val="tx1"/>
                </a:solidFill>
                <a:effectLst/>
                <a:latin typeface="+mn-lt"/>
                <a:ea typeface="+mn-ea"/>
                <a:cs typeface="+mn-cs"/>
              </a:rPr>
              <a:t> www.cdu.edu.au/laal</a:t>
            </a:r>
          </a:p>
          <a:p>
            <a:r>
              <a:rPr lang="en-AU" dirty="0" smtClean="0"/>
              <a:t>This</a:t>
            </a:r>
            <a:r>
              <a:rPr lang="en-AU" baseline="0" dirty="0" smtClean="0"/>
              <a:t> address will take you to the project page that contains information about the project and it’s partners. Students need to click on the map tab or image to enter the archive.</a:t>
            </a:r>
            <a:endParaRPr lang="en-AU" dirty="0"/>
          </a:p>
        </p:txBody>
      </p:sp>
      <p:sp>
        <p:nvSpPr>
          <p:cNvPr id="4" name="Slide Number Placeholder 3"/>
          <p:cNvSpPr>
            <a:spLocks noGrp="1"/>
          </p:cNvSpPr>
          <p:nvPr>
            <p:ph type="sldNum" sz="quarter" idx="10"/>
          </p:nvPr>
        </p:nvSpPr>
        <p:spPr/>
        <p:txBody>
          <a:bodyPr/>
          <a:lstStyle/>
          <a:p>
            <a:fld id="{209337AC-3B46-43C7-A2C8-F89264B3C519}" type="slidenum">
              <a:rPr lang="en-AU" smtClean="0"/>
              <a:t>1</a:t>
            </a:fld>
            <a:endParaRPr lang="en-AU"/>
          </a:p>
        </p:txBody>
      </p:sp>
    </p:spTree>
    <p:extLst>
      <p:ext uri="{BB962C8B-B14F-4D97-AF65-F5344CB8AC3E}">
        <p14:creationId xmlns:p14="http://schemas.microsoft.com/office/powerpoint/2010/main" val="41238072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Students may need to be prompted to use</a:t>
            </a:r>
            <a:r>
              <a:rPr lang="en-AU" baseline="0" dirty="0" smtClean="0"/>
              <a:t> the LAAL search box rather than the web browser’s search engine. </a:t>
            </a:r>
            <a:endParaRPr lang="en-AU" dirty="0"/>
          </a:p>
        </p:txBody>
      </p:sp>
      <p:sp>
        <p:nvSpPr>
          <p:cNvPr id="4" name="Slide Number Placeholder 3"/>
          <p:cNvSpPr>
            <a:spLocks noGrp="1"/>
          </p:cNvSpPr>
          <p:nvPr>
            <p:ph type="sldNum" sz="quarter" idx="10"/>
          </p:nvPr>
        </p:nvSpPr>
        <p:spPr/>
        <p:txBody>
          <a:bodyPr/>
          <a:lstStyle/>
          <a:p>
            <a:fld id="{209337AC-3B46-43C7-A2C8-F89264B3C519}" type="slidenum">
              <a:rPr lang="en-AU" smtClean="0"/>
              <a:t>2</a:t>
            </a:fld>
            <a:endParaRPr lang="en-AU"/>
          </a:p>
        </p:txBody>
      </p:sp>
    </p:spTree>
    <p:extLst>
      <p:ext uri="{BB962C8B-B14F-4D97-AF65-F5344CB8AC3E}">
        <p14:creationId xmlns:p14="http://schemas.microsoft.com/office/powerpoint/2010/main" val="245508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DCAA34EA-11C5-41CF-B320-B45544C48043}" type="datetimeFigureOut">
              <a:rPr lang="en-AU" smtClean="0"/>
              <a:t>26/06/2014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1DD6BC1-293E-4DD1-AECB-50CE5E647F5E}" type="slidenum">
              <a:rPr lang="en-AU" smtClean="0"/>
              <a:t>‹#›</a:t>
            </a:fld>
            <a:endParaRPr lang="en-AU"/>
          </a:p>
        </p:txBody>
      </p:sp>
    </p:spTree>
    <p:extLst>
      <p:ext uri="{BB962C8B-B14F-4D97-AF65-F5344CB8AC3E}">
        <p14:creationId xmlns:p14="http://schemas.microsoft.com/office/powerpoint/2010/main" val="2274447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CAA34EA-11C5-41CF-B320-B45544C48043}" type="datetimeFigureOut">
              <a:rPr lang="en-AU" smtClean="0"/>
              <a:t>26/06/2014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1DD6BC1-293E-4DD1-AECB-50CE5E647F5E}" type="slidenum">
              <a:rPr lang="en-AU" smtClean="0"/>
              <a:t>‹#›</a:t>
            </a:fld>
            <a:endParaRPr lang="en-AU"/>
          </a:p>
        </p:txBody>
      </p:sp>
    </p:spTree>
    <p:extLst>
      <p:ext uri="{BB962C8B-B14F-4D97-AF65-F5344CB8AC3E}">
        <p14:creationId xmlns:p14="http://schemas.microsoft.com/office/powerpoint/2010/main" val="40037755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CAA34EA-11C5-41CF-B320-B45544C48043}" type="datetimeFigureOut">
              <a:rPr lang="en-AU" smtClean="0"/>
              <a:t>26/06/2014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1DD6BC1-293E-4DD1-AECB-50CE5E647F5E}" type="slidenum">
              <a:rPr lang="en-AU" smtClean="0"/>
              <a:t>‹#›</a:t>
            </a:fld>
            <a:endParaRPr lang="en-AU"/>
          </a:p>
        </p:txBody>
      </p:sp>
    </p:spTree>
    <p:extLst>
      <p:ext uri="{BB962C8B-B14F-4D97-AF65-F5344CB8AC3E}">
        <p14:creationId xmlns:p14="http://schemas.microsoft.com/office/powerpoint/2010/main" val="5095201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DCAA34EA-11C5-41CF-B320-B45544C48043}" type="datetimeFigureOut">
              <a:rPr lang="en-AU" smtClean="0"/>
              <a:t>26/06/2014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1DD6BC1-293E-4DD1-AECB-50CE5E647F5E}" type="slidenum">
              <a:rPr lang="en-AU" smtClean="0"/>
              <a:t>‹#›</a:t>
            </a:fld>
            <a:endParaRPr lang="en-AU"/>
          </a:p>
        </p:txBody>
      </p:sp>
    </p:spTree>
    <p:extLst>
      <p:ext uri="{BB962C8B-B14F-4D97-AF65-F5344CB8AC3E}">
        <p14:creationId xmlns:p14="http://schemas.microsoft.com/office/powerpoint/2010/main" val="9276666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AA34EA-11C5-41CF-B320-B45544C48043}" type="datetimeFigureOut">
              <a:rPr lang="en-AU" smtClean="0"/>
              <a:t>26/06/2014</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61DD6BC1-293E-4DD1-AECB-50CE5E647F5E}" type="slidenum">
              <a:rPr lang="en-AU" smtClean="0"/>
              <a:t>‹#›</a:t>
            </a:fld>
            <a:endParaRPr lang="en-AU"/>
          </a:p>
        </p:txBody>
      </p:sp>
    </p:spTree>
    <p:extLst>
      <p:ext uri="{BB962C8B-B14F-4D97-AF65-F5344CB8AC3E}">
        <p14:creationId xmlns:p14="http://schemas.microsoft.com/office/powerpoint/2010/main" val="422863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DCAA34EA-11C5-41CF-B320-B45544C48043}" type="datetimeFigureOut">
              <a:rPr lang="en-AU" smtClean="0"/>
              <a:t>26/06/2014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1DD6BC1-293E-4DD1-AECB-50CE5E647F5E}" type="slidenum">
              <a:rPr lang="en-AU" smtClean="0"/>
              <a:t>‹#›</a:t>
            </a:fld>
            <a:endParaRPr lang="en-AU"/>
          </a:p>
        </p:txBody>
      </p:sp>
    </p:spTree>
    <p:extLst>
      <p:ext uri="{BB962C8B-B14F-4D97-AF65-F5344CB8AC3E}">
        <p14:creationId xmlns:p14="http://schemas.microsoft.com/office/powerpoint/2010/main" val="45141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DCAA34EA-11C5-41CF-B320-B45544C48043}" type="datetimeFigureOut">
              <a:rPr lang="en-AU" smtClean="0"/>
              <a:t>26/06/2014</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61DD6BC1-293E-4DD1-AECB-50CE5E647F5E}" type="slidenum">
              <a:rPr lang="en-AU" smtClean="0"/>
              <a:t>‹#›</a:t>
            </a:fld>
            <a:endParaRPr lang="en-AU"/>
          </a:p>
        </p:txBody>
      </p:sp>
    </p:spTree>
    <p:extLst>
      <p:ext uri="{BB962C8B-B14F-4D97-AF65-F5344CB8AC3E}">
        <p14:creationId xmlns:p14="http://schemas.microsoft.com/office/powerpoint/2010/main" val="40576515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DCAA34EA-11C5-41CF-B320-B45544C48043}" type="datetimeFigureOut">
              <a:rPr lang="en-AU" smtClean="0"/>
              <a:t>26/06/2014</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61DD6BC1-293E-4DD1-AECB-50CE5E647F5E}" type="slidenum">
              <a:rPr lang="en-AU" smtClean="0"/>
              <a:t>‹#›</a:t>
            </a:fld>
            <a:endParaRPr lang="en-AU"/>
          </a:p>
        </p:txBody>
      </p:sp>
    </p:spTree>
    <p:extLst>
      <p:ext uri="{BB962C8B-B14F-4D97-AF65-F5344CB8AC3E}">
        <p14:creationId xmlns:p14="http://schemas.microsoft.com/office/powerpoint/2010/main" val="17224799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AA34EA-11C5-41CF-B320-B45544C48043}" type="datetimeFigureOut">
              <a:rPr lang="en-AU" smtClean="0"/>
              <a:t>26/06/2014</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61DD6BC1-293E-4DD1-AECB-50CE5E647F5E}" type="slidenum">
              <a:rPr lang="en-AU" smtClean="0"/>
              <a:t>‹#›</a:t>
            </a:fld>
            <a:endParaRPr lang="en-AU"/>
          </a:p>
        </p:txBody>
      </p:sp>
    </p:spTree>
    <p:extLst>
      <p:ext uri="{BB962C8B-B14F-4D97-AF65-F5344CB8AC3E}">
        <p14:creationId xmlns:p14="http://schemas.microsoft.com/office/powerpoint/2010/main" val="12782847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AA34EA-11C5-41CF-B320-B45544C48043}" type="datetimeFigureOut">
              <a:rPr lang="en-AU" smtClean="0"/>
              <a:t>26/06/2014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1DD6BC1-293E-4DD1-AECB-50CE5E647F5E}" type="slidenum">
              <a:rPr lang="en-AU" smtClean="0"/>
              <a:t>‹#›</a:t>
            </a:fld>
            <a:endParaRPr lang="en-AU"/>
          </a:p>
        </p:txBody>
      </p:sp>
    </p:spTree>
    <p:extLst>
      <p:ext uri="{BB962C8B-B14F-4D97-AF65-F5344CB8AC3E}">
        <p14:creationId xmlns:p14="http://schemas.microsoft.com/office/powerpoint/2010/main" val="412718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AA34EA-11C5-41CF-B320-B45544C48043}" type="datetimeFigureOut">
              <a:rPr lang="en-AU" smtClean="0"/>
              <a:t>26/06/2014</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61DD6BC1-293E-4DD1-AECB-50CE5E647F5E}" type="slidenum">
              <a:rPr lang="en-AU" smtClean="0"/>
              <a:t>‹#›</a:t>
            </a:fld>
            <a:endParaRPr lang="en-AU"/>
          </a:p>
        </p:txBody>
      </p:sp>
    </p:spTree>
    <p:extLst>
      <p:ext uri="{BB962C8B-B14F-4D97-AF65-F5344CB8AC3E}">
        <p14:creationId xmlns:p14="http://schemas.microsoft.com/office/powerpoint/2010/main" val="20710495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AA34EA-11C5-41CF-B320-B45544C48043}" type="datetimeFigureOut">
              <a:rPr lang="en-AU" smtClean="0"/>
              <a:t>26/06/2014</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DD6BC1-293E-4DD1-AECB-50CE5E647F5E}" type="slidenum">
              <a:rPr lang="en-AU" smtClean="0"/>
              <a:t>‹#›</a:t>
            </a:fld>
            <a:endParaRPr lang="en-AU"/>
          </a:p>
        </p:txBody>
      </p:sp>
    </p:spTree>
    <p:extLst>
      <p:ext uri="{BB962C8B-B14F-4D97-AF65-F5344CB8AC3E}">
        <p14:creationId xmlns:p14="http://schemas.microsoft.com/office/powerpoint/2010/main" val="21300151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3" y="58316"/>
            <a:ext cx="9085575" cy="67413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a:xfrm>
            <a:off x="179512" y="188640"/>
            <a:ext cx="1512168"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 name="Oval 5"/>
          <p:cNvSpPr/>
          <p:nvPr/>
        </p:nvSpPr>
        <p:spPr>
          <a:xfrm>
            <a:off x="5940152" y="2924944"/>
            <a:ext cx="2160240" cy="345638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8" name="Oval 7"/>
          <p:cNvSpPr/>
          <p:nvPr/>
        </p:nvSpPr>
        <p:spPr>
          <a:xfrm>
            <a:off x="1547663" y="2060848"/>
            <a:ext cx="448817" cy="43204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1138203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491"/>
            <a:ext cx="9144000" cy="6799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Oval 2"/>
          <p:cNvSpPr/>
          <p:nvPr/>
        </p:nvSpPr>
        <p:spPr>
          <a:xfrm>
            <a:off x="5796136" y="692696"/>
            <a:ext cx="2808312"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45510014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68</Words>
  <Application>Microsoft Office PowerPoint</Application>
  <PresentationFormat>On-screen Show (4:3)</PresentationFormat>
  <Paragraphs>5</Paragraphs>
  <Slides>2</Slides>
  <Notes>2</Notes>
  <HiddenSlides>0</HiddenSlides>
  <MMClips>0</MMClips>
  <ScaleCrop>false</ScaleCrop>
  <HeadingPairs>
    <vt:vector size="4" baseType="variant">
      <vt:variant>
        <vt:lpstr>Theme</vt:lpstr>
      </vt:variant>
      <vt:variant>
        <vt:i4>1</vt:i4>
      </vt:variant>
      <vt:variant>
        <vt:lpstr>Slide Titles</vt:lpstr>
      </vt:variant>
      <vt:variant>
        <vt:i4>2</vt:i4>
      </vt:variant>
    </vt:vector>
  </HeadingPairs>
  <TitlesOfParts>
    <vt:vector size="3" baseType="lpstr">
      <vt:lpstr>Office Theme</vt:lpstr>
      <vt:lpstr>PowerPoint Presentation</vt:lpstr>
      <vt:lpstr>PowerPoint Presentation</vt:lpstr>
    </vt:vector>
  </TitlesOfParts>
  <Company>Charles Darwin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CDU</dc:creator>
  <cp:lastModifiedBy>CDU</cp:lastModifiedBy>
  <cp:revision>1</cp:revision>
  <dcterms:created xsi:type="dcterms:W3CDTF">2014-06-26T04:24:13Z</dcterms:created>
  <dcterms:modified xsi:type="dcterms:W3CDTF">2014-06-26T04:24:49Z</dcterms:modified>
</cp:coreProperties>
</file>