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77" r:id="rId2"/>
    <p:sldId id="278" r:id="rId3"/>
    <p:sldId id="275" r:id="rId4"/>
    <p:sldId id="258" r:id="rId5"/>
    <p:sldId id="273" r:id="rId6"/>
    <p:sldId id="259" r:id="rId7"/>
    <p:sldId id="260" r:id="rId8"/>
    <p:sldId id="261" r:id="rId9"/>
    <p:sldId id="262" r:id="rId10"/>
    <p:sldId id="263" r:id="rId11"/>
    <p:sldId id="264" r:id="rId12"/>
    <p:sldId id="268" r:id="rId13"/>
    <p:sldId id="265" r:id="rId14"/>
    <p:sldId id="266" r:id="rId15"/>
    <p:sldId id="267" r:id="rId16"/>
    <p:sldId id="269" r:id="rId17"/>
    <p:sldId id="270" r:id="rId18"/>
    <p:sldId id="271" r:id="rId19"/>
    <p:sldId id="272" r:id="rId20"/>
    <p:sldId id="274"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19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3D1A17-C9D0-4871-8B8F-11DBE1600B64}" type="datetimeFigureOut">
              <a:rPr lang="en-AU" smtClean="0"/>
              <a:t>27/06/2014</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EDBB1EA-24D6-439C-BB27-8D89E00A6746}" type="slidenum">
              <a:rPr lang="en-AU" smtClean="0"/>
              <a:t>‹#›</a:t>
            </a:fld>
            <a:endParaRPr lang="en-AU"/>
          </a:p>
        </p:txBody>
      </p:sp>
    </p:spTree>
    <p:extLst>
      <p:ext uri="{BB962C8B-B14F-4D97-AF65-F5344CB8AC3E}">
        <p14:creationId xmlns:p14="http://schemas.microsoft.com/office/powerpoint/2010/main" val="14402910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Provide as much scaffolding as necessary. A very helpful hint would be to skim</a:t>
            </a:r>
            <a:r>
              <a:rPr lang="en-AU" baseline="0" dirty="0" smtClean="0"/>
              <a:t> read for the word </a:t>
            </a:r>
            <a:r>
              <a:rPr lang="en-AU" b="1" baseline="0" dirty="0" err="1" smtClean="0"/>
              <a:t>wam</a:t>
            </a:r>
            <a:r>
              <a:rPr lang="en-AU" baseline="0" dirty="0" smtClean="0"/>
              <a:t> because it is in bold, making it easy to find. You could even highlight or circle the relevant sentences and photos or get the students to do that and read and unpack them together. You could record yourself reading the questions so that the students can hear the questions while you are supporting </a:t>
            </a:r>
            <a:r>
              <a:rPr lang="en-AU" baseline="0" smtClean="0"/>
              <a:t>other groups. </a:t>
            </a:r>
            <a:endParaRPr lang="en-AU" dirty="0"/>
          </a:p>
        </p:txBody>
      </p:sp>
      <p:sp>
        <p:nvSpPr>
          <p:cNvPr id="4" name="Slide Number Placeholder 3"/>
          <p:cNvSpPr>
            <a:spLocks noGrp="1"/>
          </p:cNvSpPr>
          <p:nvPr>
            <p:ph type="sldNum" sz="quarter" idx="10"/>
          </p:nvPr>
        </p:nvSpPr>
        <p:spPr/>
        <p:txBody>
          <a:bodyPr/>
          <a:lstStyle/>
          <a:p>
            <a:fld id="{CEDBB1EA-24D6-439C-BB27-8D89E00A6746}" type="slidenum">
              <a:rPr lang="en-AU" smtClean="0"/>
              <a:t>1</a:t>
            </a:fld>
            <a:endParaRPr lang="en-AU"/>
          </a:p>
        </p:txBody>
      </p:sp>
    </p:spTree>
    <p:extLst>
      <p:ext uri="{BB962C8B-B14F-4D97-AF65-F5344CB8AC3E}">
        <p14:creationId xmlns:p14="http://schemas.microsoft.com/office/powerpoint/2010/main" val="9523013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9BE05858-0136-4053-8109-DBB536A0BC98}" type="datetimeFigureOut">
              <a:rPr lang="en-AU" smtClean="0"/>
              <a:t>27/06/2014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64FFEBF-DBB1-4EB2-87E2-1E3F711E2144}" type="slidenum">
              <a:rPr lang="en-AU" smtClean="0"/>
              <a:t>‹#›</a:t>
            </a:fld>
            <a:endParaRPr lang="en-AU"/>
          </a:p>
        </p:txBody>
      </p:sp>
    </p:spTree>
    <p:extLst>
      <p:ext uri="{BB962C8B-B14F-4D97-AF65-F5344CB8AC3E}">
        <p14:creationId xmlns:p14="http://schemas.microsoft.com/office/powerpoint/2010/main" val="6009355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BE05858-0136-4053-8109-DBB536A0BC98}" type="datetimeFigureOut">
              <a:rPr lang="en-AU" smtClean="0"/>
              <a:t>27/06/2014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64FFEBF-DBB1-4EB2-87E2-1E3F711E2144}" type="slidenum">
              <a:rPr lang="en-AU" smtClean="0"/>
              <a:t>‹#›</a:t>
            </a:fld>
            <a:endParaRPr lang="en-AU"/>
          </a:p>
        </p:txBody>
      </p:sp>
    </p:spTree>
    <p:extLst>
      <p:ext uri="{BB962C8B-B14F-4D97-AF65-F5344CB8AC3E}">
        <p14:creationId xmlns:p14="http://schemas.microsoft.com/office/powerpoint/2010/main" val="10998695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BE05858-0136-4053-8109-DBB536A0BC98}" type="datetimeFigureOut">
              <a:rPr lang="en-AU" smtClean="0"/>
              <a:t>27/06/2014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64FFEBF-DBB1-4EB2-87E2-1E3F711E2144}" type="slidenum">
              <a:rPr lang="en-AU" smtClean="0"/>
              <a:t>‹#›</a:t>
            </a:fld>
            <a:endParaRPr lang="en-AU"/>
          </a:p>
        </p:txBody>
      </p:sp>
    </p:spTree>
    <p:extLst>
      <p:ext uri="{BB962C8B-B14F-4D97-AF65-F5344CB8AC3E}">
        <p14:creationId xmlns:p14="http://schemas.microsoft.com/office/powerpoint/2010/main" val="3502746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BE05858-0136-4053-8109-DBB536A0BC98}" type="datetimeFigureOut">
              <a:rPr lang="en-AU" smtClean="0"/>
              <a:t>27/06/2014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64FFEBF-DBB1-4EB2-87E2-1E3F711E2144}" type="slidenum">
              <a:rPr lang="en-AU" smtClean="0"/>
              <a:t>‹#›</a:t>
            </a:fld>
            <a:endParaRPr lang="en-AU"/>
          </a:p>
        </p:txBody>
      </p:sp>
    </p:spTree>
    <p:extLst>
      <p:ext uri="{BB962C8B-B14F-4D97-AF65-F5344CB8AC3E}">
        <p14:creationId xmlns:p14="http://schemas.microsoft.com/office/powerpoint/2010/main" val="2415639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BE05858-0136-4053-8109-DBB536A0BC98}" type="datetimeFigureOut">
              <a:rPr lang="en-AU" smtClean="0"/>
              <a:t>27/06/2014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64FFEBF-DBB1-4EB2-87E2-1E3F711E2144}" type="slidenum">
              <a:rPr lang="en-AU" smtClean="0"/>
              <a:t>‹#›</a:t>
            </a:fld>
            <a:endParaRPr lang="en-AU"/>
          </a:p>
        </p:txBody>
      </p:sp>
    </p:spTree>
    <p:extLst>
      <p:ext uri="{BB962C8B-B14F-4D97-AF65-F5344CB8AC3E}">
        <p14:creationId xmlns:p14="http://schemas.microsoft.com/office/powerpoint/2010/main" val="12690649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9BE05858-0136-4053-8109-DBB536A0BC98}" type="datetimeFigureOut">
              <a:rPr lang="en-AU" smtClean="0"/>
              <a:t>27/06/2014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64FFEBF-DBB1-4EB2-87E2-1E3F711E2144}" type="slidenum">
              <a:rPr lang="en-AU" smtClean="0"/>
              <a:t>‹#›</a:t>
            </a:fld>
            <a:endParaRPr lang="en-AU"/>
          </a:p>
        </p:txBody>
      </p:sp>
    </p:spTree>
    <p:extLst>
      <p:ext uri="{BB962C8B-B14F-4D97-AF65-F5344CB8AC3E}">
        <p14:creationId xmlns:p14="http://schemas.microsoft.com/office/powerpoint/2010/main" val="3451212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9BE05858-0136-4053-8109-DBB536A0BC98}" type="datetimeFigureOut">
              <a:rPr lang="en-AU" smtClean="0"/>
              <a:t>27/06/2014</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64FFEBF-DBB1-4EB2-87E2-1E3F711E2144}" type="slidenum">
              <a:rPr lang="en-AU" smtClean="0"/>
              <a:t>‹#›</a:t>
            </a:fld>
            <a:endParaRPr lang="en-AU"/>
          </a:p>
        </p:txBody>
      </p:sp>
    </p:spTree>
    <p:extLst>
      <p:ext uri="{BB962C8B-B14F-4D97-AF65-F5344CB8AC3E}">
        <p14:creationId xmlns:p14="http://schemas.microsoft.com/office/powerpoint/2010/main" val="2548534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9BE05858-0136-4053-8109-DBB536A0BC98}" type="datetimeFigureOut">
              <a:rPr lang="en-AU" smtClean="0"/>
              <a:t>27/06/2014</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64FFEBF-DBB1-4EB2-87E2-1E3F711E2144}" type="slidenum">
              <a:rPr lang="en-AU" smtClean="0"/>
              <a:t>‹#›</a:t>
            </a:fld>
            <a:endParaRPr lang="en-AU"/>
          </a:p>
        </p:txBody>
      </p:sp>
    </p:spTree>
    <p:extLst>
      <p:ext uri="{BB962C8B-B14F-4D97-AF65-F5344CB8AC3E}">
        <p14:creationId xmlns:p14="http://schemas.microsoft.com/office/powerpoint/2010/main" val="2167467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E05858-0136-4053-8109-DBB536A0BC98}" type="datetimeFigureOut">
              <a:rPr lang="en-AU" smtClean="0"/>
              <a:t>27/06/2014</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964FFEBF-DBB1-4EB2-87E2-1E3F711E2144}" type="slidenum">
              <a:rPr lang="en-AU" smtClean="0"/>
              <a:t>‹#›</a:t>
            </a:fld>
            <a:endParaRPr lang="en-AU"/>
          </a:p>
        </p:txBody>
      </p:sp>
    </p:spTree>
    <p:extLst>
      <p:ext uri="{BB962C8B-B14F-4D97-AF65-F5344CB8AC3E}">
        <p14:creationId xmlns:p14="http://schemas.microsoft.com/office/powerpoint/2010/main" val="7018502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E05858-0136-4053-8109-DBB536A0BC98}" type="datetimeFigureOut">
              <a:rPr lang="en-AU" smtClean="0"/>
              <a:t>27/06/2014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64FFEBF-DBB1-4EB2-87E2-1E3F711E2144}" type="slidenum">
              <a:rPr lang="en-AU" smtClean="0"/>
              <a:t>‹#›</a:t>
            </a:fld>
            <a:endParaRPr lang="en-AU"/>
          </a:p>
        </p:txBody>
      </p:sp>
    </p:spTree>
    <p:extLst>
      <p:ext uri="{BB962C8B-B14F-4D97-AF65-F5344CB8AC3E}">
        <p14:creationId xmlns:p14="http://schemas.microsoft.com/office/powerpoint/2010/main" val="14379422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E05858-0136-4053-8109-DBB536A0BC98}" type="datetimeFigureOut">
              <a:rPr lang="en-AU" smtClean="0"/>
              <a:t>27/06/2014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64FFEBF-DBB1-4EB2-87E2-1E3F711E2144}" type="slidenum">
              <a:rPr lang="en-AU" smtClean="0"/>
              <a:t>‹#›</a:t>
            </a:fld>
            <a:endParaRPr lang="en-AU"/>
          </a:p>
        </p:txBody>
      </p:sp>
    </p:spTree>
    <p:extLst>
      <p:ext uri="{BB962C8B-B14F-4D97-AF65-F5344CB8AC3E}">
        <p14:creationId xmlns:p14="http://schemas.microsoft.com/office/powerpoint/2010/main" val="35434719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E05858-0136-4053-8109-DBB536A0BC98}" type="datetimeFigureOut">
              <a:rPr lang="en-AU" smtClean="0"/>
              <a:t>27/06/2014</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4FFEBF-DBB1-4EB2-87E2-1E3F711E2144}" type="slidenum">
              <a:rPr lang="en-AU" smtClean="0"/>
              <a:t>‹#›</a:t>
            </a:fld>
            <a:endParaRPr lang="en-AU"/>
          </a:p>
        </p:txBody>
      </p:sp>
    </p:spTree>
    <p:extLst>
      <p:ext uri="{BB962C8B-B14F-4D97-AF65-F5344CB8AC3E}">
        <p14:creationId xmlns:p14="http://schemas.microsoft.com/office/powerpoint/2010/main" val="30322310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lstStyle/>
          <a:p>
            <a:r>
              <a:rPr lang="en-AU" dirty="0" smtClean="0"/>
              <a:t>Group 1</a:t>
            </a:r>
            <a:endParaRPr lang="en-AU" dirty="0"/>
          </a:p>
        </p:txBody>
      </p:sp>
      <p:sp>
        <p:nvSpPr>
          <p:cNvPr id="3" name="Content Placeholder 2"/>
          <p:cNvSpPr>
            <a:spLocks noGrp="1"/>
          </p:cNvSpPr>
          <p:nvPr>
            <p:ph idx="1"/>
          </p:nvPr>
        </p:nvSpPr>
        <p:spPr>
          <a:xfrm>
            <a:off x="467544" y="1124744"/>
            <a:ext cx="8229600" cy="5733256"/>
          </a:xfrm>
        </p:spPr>
        <p:txBody>
          <a:bodyPr>
            <a:normAutofit fontScale="92500" lnSpcReduction="10000"/>
          </a:bodyPr>
          <a:lstStyle/>
          <a:p>
            <a:r>
              <a:rPr lang="en-AU" dirty="0" smtClean="0"/>
              <a:t>What do you notice about the plants linked with wild honey?</a:t>
            </a:r>
          </a:p>
          <a:p>
            <a:pPr lvl="1"/>
            <a:r>
              <a:rPr lang="en-AU" dirty="0" smtClean="0"/>
              <a:t>Have you seen any of them before?</a:t>
            </a:r>
          </a:p>
          <a:p>
            <a:pPr lvl="1"/>
            <a:r>
              <a:rPr lang="en-AU" dirty="0" smtClean="0"/>
              <a:t>What type of plants are they?</a:t>
            </a:r>
          </a:p>
          <a:p>
            <a:pPr lvl="1"/>
            <a:r>
              <a:rPr lang="en-AU" dirty="0" smtClean="0"/>
              <a:t>Why do you think that lots of the trees linked to wild honey have flowers on them?</a:t>
            </a:r>
          </a:p>
          <a:p>
            <a:pPr lvl="1"/>
            <a:r>
              <a:rPr lang="en-AU" dirty="0" smtClean="0"/>
              <a:t>How are the grasses linked to wild honey? </a:t>
            </a:r>
          </a:p>
          <a:p>
            <a:r>
              <a:rPr lang="en-AU" dirty="0" smtClean="0"/>
              <a:t>Where does the knowledge come from? </a:t>
            </a:r>
          </a:p>
          <a:p>
            <a:pPr lvl="1"/>
            <a:r>
              <a:rPr lang="en-AU" dirty="0" smtClean="0"/>
              <a:t>Place and language group?</a:t>
            </a:r>
          </a:p>
          <a:p>
            <a:r>
              <a:rPr lang="en-AU" dirty="0" smtClean="0"/>
              <a:t>Do the </a:t>
            </a:r>
            <a:r>
              <a:rPr lang="en-AU" dirty="0" err="1" smtClean="0"/>
              <a:t>Jawoyn</a:t>
            </a:r>
            <a:r>
              <a:rPr lang="en-AU" dirty="0" smtClean="0"/>
              <a:t> people, the Aboriginal people of the Katherine area have lots of knowledge about plants?  </a:t>
            </a:r>
            <a:endParaRPr lang="en-AU" dirty="0"/>
          </a:p>
        </p:txBody>
      </p:sp>
    </p:spTree>
    <p:extLst>
      <p:ext uri="{BB962C8B-B14F-4D97-AF65-F5344CB8AC3E}">
        <p14:creationId xmlns:p14="http://schemas.microsoft.com/office/powerpoint/2010/main" val="18840692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hmckittrick\AppData\Local\Microsoft\Windows\Temporary Internet Files\Content.Outlook\BI5V31WR\SKM_224e14062714281_000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9900" b="26195"/>
          <a:stretch/>
        </p:blipFill>
        <p:spPr bwMode="auto">
          <a:xfrm rot="16200000">
            <a:off x="1143000" y="-1039573"/>
            <a:ext cx="6858001" cy="8937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10664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C:\Users\hmckittrick\AppData\Local\Microsoft\Windows\Temporary Internet Files\Content.Outlook\BI5V31WR\SKM_224e14062714290_000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1466"/>
          <a:stretch/>
        </p:blipFill>
        <p:spPr bwMode="auto">
          <a:xfrm rot="5400000">
            <a:off x="1143000" y="-1097753"/>
            <a:ext cx="6858000" cy="90535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63868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descr="C:\Users\hmckittrick\AppData\Local\Microsoft\Windows\Temporary Internet Files\Content.Outlook\BI5V31WR\SKM_224e14062714291_000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9176"/>
          <a:stretch/>
        </p:blipFill>
        <p:spPr bwMode="auto">
          <a:xfrm rot="16200000">
            <a:off x="1143001" y="-927354"/>
            <a:ext cx="6858000" cy="87127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11542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hmckittrick\AppData\Local\Microsoft\Windows\Temporary Internet Files\Content.Outlook\BI5V31WR\SKM_224e14062714300_000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9697"/>
          <a:stretch/>
        </p:blipFill>
        <p:spPr bwMode="auto">
          <a:xfrm rot="5400000">
            <a:off x="1158384" y="-945232"/>
            <a:ext cx="6827232" cy="8748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4544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descr="C:\Users\hmckittrick\AppData\Local\Microsoft\Windows\Temporary Internet Files\Content.Outlook\BI5V31WR\SKM_224e14062714301_000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0321"/>
          <a:stretch/>
        </p:blipFill>
        <p:spPr bwMode="auto">
          <a:xfrm rot="16200000">
            <a:off x="1165926" y="-981236"/>
            <a:ext cx="6812150" cy="8820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10245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descr="C:\Users\hmckittrick\AppData\Local\Microsoft\Windows\Temporary Internet Files\Content.Outlook\BI5V31WR\SKM_224e14062714310_000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8552"/>
          <a:stretch/>
        </p:blipFill>
        <p:spPr bwMode="auto">
          <a:xfrm rot="5400000">
            <a:off x="1155191" y="-867754"/>
            <a:ext cx="6833618" cy="85935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88011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C:\Users\hmckittrick\AppData\Local\Microsoft\Windows\Temporary Internet Files\Content.Outlook\BI5V31WR\SKM_224e14062714320_000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1717"/>
          <a:stretch/>
        </p:blipFill>
        <p:spPr bwMode="auto">
          <a:xfrm rot="16200000">
            <a:off x="1151919" y="-720061"/>
            <a:ext cx="6840163" cy="82981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17346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descr="C:\Users\hmckittrick\AppData\Local\Microsoft\Windows\Temporary Internet Files\Content.Outlook\BI5V31WR\SKM_224e14062714321_000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9281"/>
          <a:stretch/>
        </p:blipFill>
        <p:spPr bwMode="auto">
          <a:xfrm rot="5400000">
            <a:off x="1134820" y="-945232"/>
            <a:ext cx="6874361" cy="8748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9206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descr="C:\Users\hmckittrick\AppData\Local\Microsoft\Windows\Temporary Internet Files\Content.Outlook\BI5V31WR\SKM_224e14062714330_000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7999" b="26599"/>
          <a:stretch/>
        </p:blipFill>
        <p:spPr bwMode="auto">
          <a:xfrm rot="16200000">
            <a:off x="1145241" y="-909227"/>
            <a:ext cx="6853518" cy="86764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27539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descr="C:\Users\hmckittrick\AppData\Local\Microsoft\Windows\Temporary Internet Files\Content.Outlook\BI5V31WR\SKM_224e14062714331_000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9073"/>
          <a:stretch/>
        </p:blipFill>
        <p:spPr bwMode="auto">
          <a:xfrm rot="5400000">
            <a:off x="1151424" y="-909229"/>
            <a:ext cx="6841152" cy="8676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1588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hmckittrick\AppData\Local\Microsoft\Windows\Temporary Internet Files\Content.Outlook\BI5V31WR\SKM_224e14062715320_000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7408"/>
          <a:stretch/>
        </p:blipFill>
        <p:spPr bwMode="auto">
          <a:xfrm rot="16200000">
            <a:off x="1129309" y="-821123"/>
            <a:ext cx="6885384" cy="8500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49146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hmckittrick\AppData\Local\Microsoft\Windows\Temporary Internet Files\Content.Outlook\BI5V31WR\SKM_224e14062714340_000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8969"/>
          <a:stretch/>
        </p:blipFill>
        <p:spPr bwMode="auto">
          <a:xfrm rot="5400000">
            <a:off x="1143281" y="-912142"/>
            <a:ext cx="6857439" cy="86822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38323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hmckittrick\AppData\Local\Microsoft\Windows\Temporary Internet Files\Content.Outlook\BI5V31WR\SKM_224e14062714490_000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0285" b="26195"/>
          <a:stretch/>
        </p:blipFill>
        <p:spPr bwMode="auto">
          <a:xfrm rot="16200000">
            <a:off x="1142999" y="-1061122"/>
            <a:ext cx="6858002" cy="89802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43671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1201317" y="-1093870"/>
            <a:ext cx="6741366" cy="90457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687095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hmckittrick\AppData\Local\Microsoft\Windows\Temporary Internet Files\Content.Outlook\BI5V31WR\SKM_224e14062714200_000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1258"/>
          <a:stretch/>
        </p:blipFill>
        <p:spPr bwMode="auto">
          <a:xfrm rot="16200000">
            <a:off x="1172786" y="-1042531"/>
            <a:ext cx="6798428" cy="8943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40145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hmckittrick\AppData\Local\Microsoft\Windows\Temporary Internet Files\Content.Outlook\BI5V31WR\SKM_224e14062714201_000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9697"/>
          <a:stretch/>
        </p:blipFill>
        <p:spPr bwMode="auto">
          <a:xfrm rot="5400000">
            <a:off x="1130477" y="-980992"/>
            <a:ext cx="6883046" cy="8819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10042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hmckittrick\AppData\Local\Microsoft\Windows\Temporary Internet Files\Content.Outlook\BI5V31WR\SKM_224e14062714270_000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1050"/>
          <a:stretch/>
        </p:blipFill>
        <p:spPr bwMode="auto">
          <a:xfrm rot="5400000">
            <a:off x="1152569" y="-1053244"/>
            <a:ext cx="6838862" cy="8964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59877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hmckittrick\AppData\Local\Microsoft\Windows\Temporary Internet Files\Content.Outlook\BI5V31WR\SKM_224e14062714271_000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9905"/>
          <a:stretch/>
        </p:blipFill>
        <p:spPr bwMode="auto">
          <a:xfrm rot="5400000">
            <a:off x="1146298" y="-975923"/>
            <a:ext cx="6851404" cy="88098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20517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C:\Users\hmckittrick\AppData\Local\Microsoft\Windows\Temporary Internet Files\Content.Outlook\BI5V31WR\SKM_224e14062714280_000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9281"/>
          <a:stretch/>
        </p:blipFill>
        <p:spPr bwMode="auto">
          <a:xfrm rot="5400000">
            <a:off x="1143000" y="-934822"/>
            <a:ext cx="6858001" cy="8727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55641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TotalTime>
  <Words>167</Words>
  <Application>Microsoft Office PowerPoint</Application>
  <PresentationFormat>On-screen Show (4:3)</PresentationFormat>
  <Paragraphs>11</Paragraphs>
  <Slides>20</Slides>
  <Notes>1</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Group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Charles Darwin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CDU</dc:creator>
  <cp:lastModifiedBy>CDU</cp:lastModifiedBy>
  <cp:revision>9</cp:revision>
  <dcterms:created xsi:type="dcterms:W3CDTF">2014-06-27T04:39:29Z</dcterms:created>
  <dcterms:modified xsi:type="dcterms:W3CDTF">2014-06-27T06:05:30Z</dcterms:modified>
</cp:coreProperties>
</file>