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6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52B20-87D7-42C2-B98B-84F4A58240E5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64D54D-CFF6-4C70-A8D6-699A4AE55C7C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1024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Provide as much scaffolding as necessary. You</a:t>
            </a:r>
            <a:r>
              <a:rPr lang="en-AU" baseline="0" dirty="0" smtClean="0"/>
              <a:t> </a:t>
            </a:r>
            <a:r>
              <a:rPr lang="en-AU" baseline="0" dirty="0" smtClean="0"/>
              <a:t>could tell </a:t>
            </a:r>
            <a:r>
              <a:rPr lang="en-AU" baseline="0" dirty="0" smtClean="0"/>
              <a:t>the students which page the answer is on.</a:t>
            </a:r>
          </a:p>
          <a:p>
            <a:r>
              <a:rPr lang="en-AU" baseline="0" dirty="0" smtClean="0"/>
              <a:t>1= page 16</a:t>
            </a:r>
          </a:p>
          <a:p>
            <a:r>
              <a:rPr lang="en-AU" baseline="0" dirty="0" smtClean="0"/>
              <a:t>2= page 16 &amp; 17</a:t>
            </a:r>
          </a:p>
          <a:p>
            <a:r>
              <a:rPr lang="en-AU" baseline="0" dirty="0" smtClean="0"/>
              <a:t>3= page 17</a:t>
            </a:r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BB1EA-24D6-439C-BB27-8D89E00A6746}" type="slidenum">
              <a:rPr lang="en-AU" smtClean="0">
                <a:solidFill>
                  <a:prstClr val="black"/>
                </a:solidFill>
              </a:rPr>
              <a:pPr/>
              <a:t>1</a:t>
            </a:fld>
            <a:endParaRPr lang="en-A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01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Maybe</a:t>
            </a:r>
            <a:r>
              <a:rPr lang="en-AU" baseline="0" dirty="0" smtClean="0"/>
              <a:t> this group could work on a glossary for this topic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64D54D-CFF6-4C70-A8D6-699A4AE55C7C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05636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76657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34228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7865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686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942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9949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4401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148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10738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47890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0486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F636D-326A-4449-AC53-747FBBC94654}" type="datetimeFigureOut">
              <a:rPr lang="en-AU" smtClean="0"/>
              <a:t>30/06/2014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4530D-61DB-47D3-8DA8-81D800E5BD6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58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AU" dirty="0" smtClean="0"/>
              <a:t>Group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733256"/>
          </a:xfrm>
        </p:spPr>
        <p:txBody>
          <a:bodyPr>
            <a:normAutofit/>
          </a:bodyPr>
          <a:lstStyle/>
          <a:p>
            <a:r>
              <a:rPr lang="en-AU" dirty="0" smtClean="0"/>
              <a:t>Where can sugarbag be found?</a:t>
            </a:r>
          </a:p>
          <a:p>
            <a:endParaRPr lang="en-AU" dirty="0"/>
          </a:p>
          <a:p>
            <a:r>
              <a:rPr lang="en-AU" dirty="0" smtClean="0"/>
              <a:t>What tools are used when collecting sugarbag?</a:t>
            </a:r>
          </a:p>
          <a:p>
            <a:endParaRPr lang="en-AU" dirty="0"/>
          </a:p>
          <a:p>
            <a:r>
              <a:rPr lang="en-AU" dirty="0" smtClean="0"/>
              <a:t>What was the honey mixed with? Did Lily’s family use it with food or to make a drink? 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2785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0"/>
            <a:ext cx="4824536" cy="6819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1107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honey lesson\BushTucker&amp;MedicineoftheJawoyn int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6203"/>
            <a:ext cx="9144000" cy="646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4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honey lesson\BushTucker&amp;MedicineoftheJawoyn sugarba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0647"/>
            <a:ext cx="9144000" cy="59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77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hmckittrick\AppData\Local\Microsoft\Windows\Temporary Internet Files\Content.Outlook\BI5V31WR\SKM_224e14062715510_0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318" y="0"/>
            <a:ext cx="52993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97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hmckittrick\AppData\Local\Microsoft\Windows\Temporary Internet Files\Content.Outlook\BI5V31WR\SKM_224e14062715500_0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504" y="0"/>
            <a:ext cx="48489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99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82</Words>
  <Application>Microsoft Office PowerPoint</Application>
  <PresentationFormat>On-screen Show (4:3)</PresentationFormat>
  <Paragraphs>13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Group 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Charles Darwin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CDU</dc:creator>
  <cp:lastModifiedBy>CDU</cp:lastModifiedBy>
  <cp:revision>5</cp:revision>
  <dcterms:created xsi:type="dcterms:W3CDTF">2014-06-27T06:16:53Z</dcterms:created>
  <dcterms:modified xsi:type="dcterms:W3CDTF">2014-06-29T23:52:46Z</dcterms:modified>
</cp:coreProperties>
</file>