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1" r:id="rId2"/>
    <p:sldId id="260" r:id="rId3"/>
    <p:sldId id="257" r:id="rId4"/>
    <p:sldId id="259" r:id="rId5"/>
    <p:sldId id="262" r:id="rId6"/>
    <p:sldId id="263" r:id="rId7"/>
    <p:sldId id="264" r:id="rId8"/>
    <p:sldId id="265" r:id="rId9"/>
    <p:sldId id="266"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52B20-87D7-42C2-B98B-84F4A58240E5}" type="datetimeFigureOut">
              <a:rPr lang="en-AU" smtClean="0"/>
              <a:t>30/06/2014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64D54D-CFF6-4C70-A8D6-699A4AE55C7C}" type="slidenum">
              <a:rPr lang="en-AU" smtClean="0"/>
              <a:t>‹#›</a:t>
            </a:fld>
            <a:endParaRPr lang="en-AU"/>
          </a:p>
        </p:txBody>
      </p:sp>
    </p:spTree>
    <p:extLst>
      <p:ext uri="{BB962C8B-B14F-4D97-AF65-F5344CB8AC3E}">
        <p14:creationId xmlns:p14="http://schemas.microsoft.com/office/powerpoint/2010/main" val="428102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Provide as much scaffolding as necessary. </a:t>
            </a:r>
            <a:r>
              <a:rPr lang="en-AU" baseline="0" dirty="0" smtClean="0"/>
              <a:t>You could get the students to highlight the words or phrases that they don’t understand and then read and unpack them together. You could record yourself reading the questions so that the students can hear the questions while you are supporting other groups. </a:t>
            </a:r>
            <a:endParaRPr lang="en-AU" dirty="0" smtClean="0"/>
          </a:p>
        </p:txBody>
      </p:sp>
      <p:sp>
        <p:nvSpPr>
          <p:cNvPr id="4" name="Slide Number Placeholder 3"/>
          <p:cNvSpPr>
            <a:spLocks noGrp="1"/>
          </p:cNvSpPr>
          <p:nvPr>
            <p:ph type="sldNum" sz="quarter" idx="10"/>
          </p:nvPr>
        </p:nvSpPr>
        <p:spPr/>
        <p:txBody>
          <a:bodyPr/>
          <a:lstStyle/>
          <a:p>
            <a:fld id="{CEDBB1EA-24D6-439C-BB27-8D89E00A6746}" type="slidenum">
              <a:rPr lang="en-AU" smtClean="0">
                <a:solidFill>
                  <a:prstClr val="black"/>
                </a:solidFill>
              </a:rPr>
              <a:pPr/>
              <a:t>1</a:t>
            </a:fld>
            <a:endParaRPr lang="en-AU">
              <a:solidFill>
                <a:prstClr val="black"/>
              </a:solidFill>
            </a:endParaRPr>
          </a:p>
        </p:txBody>
      </p:sp>
    </p:spTree>
    <p:extLst>
      <p:ext uri="{BB962C8B-B14F-4D97-AF65-F5344CB8AC3E}">
        <p14:creationId xmlns:p14="http://schemas.microsoft.com/office/powerpoint/2010/main" val="952301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C64D54D-CFF6-4C70-A8D6-699A4AE55C7C}" type="slidenum">
              <a:rPr lang="en-AU" smtClean="0"/>
              <a:t>2</a:t>
            </a:fld>
            <a:endParaRPr lang="en-AU"/>
          </a:p>
        </p:txBody>
      </p:sp>
    </p:spTree>
    <p:extLst>
      <p:ext uri="{BB962C8B-B14F-4D97-AF65-F5344CB8AC3E}">
        <p14:creationId xmlns:p14="http://schemas.microsoft.com/office/powerpoint/2010/main" val="1705636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876657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134228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178650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30686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276942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689949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8DF636D-326A-4449-AC53-747FBBC94654}" type="datetimeFigureOut">
              <a:rPr lang="en-AU" smtClean="0"/>
              <a:t>30/06/2014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4234401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8DF636D-326A-4449-AC53-747FBBC94654}" type="datetimeFigureOut">
              <a:rPr lang="en-AU" smtClean="0"/>
              <a:t>30/06/2014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78148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DF636D-326A-4449-AC53-747FBBC94654}" type="datetimeFigureOut">
              <a:rPr lang="en-AU" smtClean="0"/>
              <a:t>30/06/2014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310738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4047890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750486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DF636D-326A-4449-AC53-747FBBC94654}" type="datetimeFigureOut">
              <a:rPr lang="en-AU" smtClean="0"/>
              <a:t>30/06/2014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B4530D-61DB-47D3-8DA8-81D800E5BD61}" type="slidenum">
              <a:rPr lang="en-AU" smtClean="0"/>
              <a:t>‹#›</a:t>
            </a:fld>
            <a:endParaRPr lang="en-AU"/>
          </a:p>
        </p:txBody>
      </p:sp>
    </p:spTree>
    <p:extLst>
      <p:ext uri="{BB962C8B-B14F-4D97-AF65-F5344CB8AC3E}">
        <p14:creationId xmlns:p14="http://schemas.microsoft.com/office/powerpoint/2010/main" val="210584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AU" dirty="0" smtClean="0"/>
              <a:t>Group 4</a:t>
            </a:r>
            <a:endParaRPr lang="en-AU" dirty="0"/>
          </a:p>
        </p:txBody>
      </p:sp>
      <p:sp>
        <p:nvSpPr>
          <p:cNvPr id="3" name="Content Placeholder 2"/>
          <p:cNvSpPr>
            <a:spLocks noGrp="1"/>
          </p:cNvSpPr>
          <p:nvPr>
            <p:ph idx="1"/>
          </p:nvPr>
        </p:nvSpPr>
        <p:spPr>
          <a:xfrm>
            <a:off x="467544" y="1124744"/>
            <a:ext cx="8229600" cy="5733256"/>
          </a:xfrm>
        </p:spPr>
        <p:txBody>
          <a:bodyPr>
            <a:normAutofit/>
          </a:bodyPr>
          <a:lstStyle/>
          <a:p>
            <a:r>
              <a:rPr lang="en-AU" dirty="0" smtClean="0"/>
              <a:t>Honey is yummy and healthy too.               Read these posters and write down 5 health benefits of honey. Make sure you understand them because I’ll be asking you questions about them.</a:t>
            </a:r>
          </a:p>
          <a:p>
            <a:endParaRPr lang="en-AU" dirty="0"/>
          </a:p>
          <a:p>
            <a:r>
              <a:rPr lang="en-AU" dirty="0" smtClean="0"/>
              <a:t>There are lots of big words in these health posters so write down 5 questions as well. </a:t>
            </a:r>
          </a:p>
          <a:p>
            <a:endParaRPr lang="en-AU" dirty="0"/>
          </a:p>
        </p:txBody>
      </p:sp>
    </p:spTree>
    <p:extLst>
      <p:ext uri="{BB962C8B-B14F-4D97-AF65-F5344CB8AC3E}">
        <p14:creationId xmlns:p14="http://schemas.microsoft.com/office/powerpoint/2010/main" val="2227855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ayurvedichomeremedies.net/wp-content/uploads/2013/10/honey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29" y="781701"/>
            <a:ext cx="8699543" cy="5294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697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2.bp.blogspot.com/-K_ZNYkRS55k/U3iqBq6IttI/AAAAAAAAAeE/FpTCxseU__4/s1600/hon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6009" y="16279"/>
            <a:ext cx="6791983" cy="6825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567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37.media.tumblr.com/d4d63d89586f9dfdd202e5c1e22cd24d/tumblr_n1un9a9n0x1tt0waao1_5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5716" y="20621"/>
            <a:ext cx="5112568" cy="6816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3635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ittlehomesteaders.com/wp-content/uploads/2014/01/Benefits-of-Raw-Hon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11" y="440668"/>
            <a:ext cx="9048779" cy="597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977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top10homeremedies.com/wp-content/uploads/2013/11/honey-benefi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306" y="17253"/>
            <a:ext cx="7091389" cy="6823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422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jodhasahib.com/wp-content/uploads/2013/11/benefits-hon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28" y="846941"/>
            <a:ext cx="8958745" cy="5164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997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edia-cache-ec0.pinimg.com/736x/b6/5b/d5/b65bd57a7761ce09bfe21e3fa94d40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80" y="42688"/>
            <a:ext cx="8532440" cy="6772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054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parentinghealthybabies.com/wp-content/uploads/2013/08/Health-Benefits-of-Honey-for-Babies-Infograph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46" y="94320"/>
            <a:ext cx="9106708" cy="666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3097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organicfacts.net/wp-content/uploads/2014/04/hon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810" y="-117"/>
            <a:ext cx="4258380" cy="6858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888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iddham.in/wordpress/wp-content/uploads/2013/06/Health-Benefits-of-Hon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2" y="850404"/>
            <a:ext cx="9130137" cy="5157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138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hehealthyhavenblog.com/wp-content/uploads/2014/01/How-to-Use-Honey-for-Better-Health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29399"/>
            <a:ext cx="3888432" cy="6799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1249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107</Words>
  <Application>Microsoft Office PowerPoint</Application>
  <PresentationFormat>On-screen Show (4:3)</PresentationFormat>
  <Paragraphs>7</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Group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Charles Darwin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CDU</dc:creator>
  <cp:lastModifiedBy>CDU</cp:lastModifiedBy>
  <cp:revision>16</cp:revision>
  <dcterms:created xsi:type="dcterms:W3CDTF">2014-06-27T06:16:53Z</dcterms:created>
  <dcterms:modified xsi:type="dcterms:W3CDTF">2014-06-30T05:58:48Z</dcterms:modified>
</cp:coreProperties>
</file>