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5151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3177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9302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8030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4616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0248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8022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9519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9219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743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9776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5B99A-9EC7-49FC-BF63-1DEA54818453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894E1-1DD0-47B1-A8C9-11E9A8198D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6944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mckittrick\AppData\Local\Microsoft\Windows\Temporary Internet Files\Content.Outlook\BI5V31WR\SKM_224e14062715320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8"/>
          <a:stretch/>
        </p:blipFill>
        <p:spPr bwMode="auto">
          <a:xfrm rot="16200000">
            <a:off x="1129309" y="-821123"/>
            <a:ext cx="6885384" cy="850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371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mckittrick\AppData\Local\Microsoft\Windows\Temporary Internet Files\Content.Outlook\BI5V31WR\SKM_224e14062714490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5" b="26195"/>
          <a:stretch/>
        </p:blipFill>
        <p:spPr bwMode="auto">
          <a:xfrm rot="16200000">
            <a:off x="1142999" y="-1061122"/>
            <a:ext cx="6858002" cy="89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109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01317" y="-1093870"/>
            <a:ext cx="6741366" cy="904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215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mckittrick\AppData\Local\Microsoft\Windows\Temporary Internet Files\Content.Outlook\BI5V31WR\SKM_224e14062715330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29"/>
          <a:stretch/>
        </p:blipFill>
        <p:spPr bwMode="auto">
          <a:xfrm rot="16200000">
            <a:off x="1136045" y="-1035496"/>
            <a:ext cx="6871911" cy="892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9552" y="188640"/>
            <a:ext cx="4104456" cy="35283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2490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mckittrick\AppData\Local\Microsoft\Windows\Temporary Internet Files\Content.Outlook\BI5V31WR\SKM_224e14062715331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9"/>
          <a:stretch/>
        </p:blipFill>
        <p:spPr bwMode="auto">
          <a:xfrm rot="16200000">
            <a:off x="1143000" y="-1122028"/>
            <a:ext cx="6858001" cy="910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710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Charles Darwin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CDU</dc:creator>
  <cp:lastModifiedBy>CDU</cp:lastModifiedBy>
  <cp:revision>1</cp:revision>
  <dcterms:created xsi:type="dcterms:W3CDTF">2014-06-27T06:05:44Z</dcterms:created>
  <dcterms:modified xsi:type="dcterms:W3CDTF">2014-06-27T06:09:39Z</dcterms:modified>
</cp:coreProperties>
</file>