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7" r:id="rId3"/>
    <p:sldId id="265" r:id="rId4"/>
    <p:sldId id="263" r:id="rId5"/>
    <p:sldId id="257" r:id="rId6"/>
    <p:sldId id="264" r:id="rId7"/>
    <p:sldId id="259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061FB-AF17-46B4-A02E-D6E851FE88EB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B21EA-BBFE-47D2-A707-C61C10F94C7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0179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B21EA-BBFE-47D2-A707-C61C10F94C73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430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Discuss the terms flora,</a:t>
            </a:r>
            <a:r>
              <a:rPr lang="en-AU" baseline="0" dirty="0" smtClean="0"/>
              <a:t> fauna and knowledge.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B21EA-BBFE-47D2-A707-C61C10F94C73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6840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‘The traditional meaning of an Aboriginal and Torres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Strait Islander Elder is someone who has gained recognition within their community as a custodian of knowledge and lore, and who has permission to disclose cultural knowledge and beliefs. Recognised Elders are highly respected people within Aboriginal and Torres Strait Islander communities’. </a:t>
            </a:r>
          </a:p>
          <a:p>
            <a:pPr rt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Guidelines for Aboriginal and Torres Strait Islander Terminology Queensland Health October 2011, page 5</a:t>
            </a:r>
          </a:p>
          <a:p>
            <a:pPr rt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http://www.health.qld.gov.au/atsihealth/documents/terminology.pdf   </a:t>
            </a:r>
          </a:p>
          <a:p>
            <a:pPr rtl="0"/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B21EA-BBFE-47D2-A707-C61C10F94C7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8831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This page</a:t>
            </a:r>
            <a:r>
              <a:rPr lang="en-AU" baseline="0" dirty="0" smtClean="0"/>
              <a:t> provides information for this book to be added to the place and language display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B21EA-BBFE-47D2-A707-C61C10F94C7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8152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Focus</a:t>
            </a:r>
            <a:r>
              <a:rPr lang="en-AU" baseline="0" dirty="0" smtClean="0"/>
              <a:t> the students’ attention to the formatting of the book (common English name, </a:t>
            </a:r>
            <a:r>
              <a:rPr lang="en-AU" baseline="0" dirty="0" err="1" smtClean="0"/>
              <a:t>Jawoyn</a:t>
            </a:r>
            <a:r>
              <a:rPr lang="en-AU" baseline="0" dirty="0" smtClean="0"/>
              <a:t> name and scientific name/s)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B21EA-BBFE-47D2-A707-C61C10F94C7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1144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</a:t>
            </a:r>
            <a:r>
              <a:rPr lang="en-AU" baseline="0" dirty="0" smtClean="0"/>
              <a:t> pages about the seasons are included because the </a:t>
            </a:r>
            <a:r>
              <a:rPr lang="en-AU" baseline="0" dirty="0" err="1" smtClean="0"/>
              <a:t>malapparr</a:t>
            </a:r>
            <a:r>
              <a:rPr lang="en-AU" baseline="0" dirty="0" smtClean="0"/>
              <a:t> is referred to in the information about sugarbag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B21EA-BBFE-47D2-A707-C61C10F94C7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702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8533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955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60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1143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275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3077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67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0284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8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0873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9339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C96B0-73D5-406E-8BF7-D1EFE571FA07}" type="datetimeFigureOut">
              <a:rPr lang="en-AU" smtClean="0"/>
              <a:t>27/06/2014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3D760-E160-43CA-AA42-2ABBFF65AF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038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AU" dirty="0" smtClean="0"/>
              <a:t>Modelling </a:t>
            </a:r>
            <a:endParaRPr lang="en-AU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8064896" cy="2376264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33056"/>
            <a:ext cx="828092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46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mckittrick\AppData\Local\Microsoft\Windows\Temporary Internet Files\Content.Outlook\BI5V31WR\SKM_224e14062715320_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8"/>
          <a:stretch/>
        </p:blipFill>
        <p:spPr bwMode="auto">
          <a:xfrm rot="16200000">
            <a:off x="1129309" y="-821123"/>
            <a:ext cx="6885384" cy="850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121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mckittrick\AppData\Local\Microsoft\Windows\Temporary Internet Files\Content.Outlook\BI5V31WR\SKM_224e14062714490_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5" b="26195"/>
          <a:stretch/>
        </p:blipFill>
        <p:spPr bwMode="auto">
          <a:xfrm rot="16200000">
            <a:off x="1142999" y="-1061122"/>
            <a:ext cx="6858002" cy="89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236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01317" y="-1093870"/>
            <a:ext cx="6741366" cy="904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59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mckittrick\AppData\Local\Microsoft\Windows\Temporary Internet Files\Content.Outlook\BI5V31WR\SKM_224e14062714360_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15"/>
          <a:stretch/>
        </p:blipFill>
        <p:spPr bwMode="auto">
          <a:xfrm rot="5400000">
            <a:off x="1143000" y="-818344"/>
            <a:ext cx="6858000" cy="849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91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mckittrick\AppData\Local\Microsoft\Windows\Temporary Internet Files\Content.Outlook\BI5V31WR\SKM_224e14062714361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1"/>
          <a:stretch/>
        </p:blipFill>
        <p:spPr bwMode="auto">
          <a:xfrm rot="16200000">
            <a:off x="1141171" y="-260483"/>
            <a:ext cx="6861659" cy="737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63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37320" y="-1081369"/>
            <a:ext cx="6669361" cy="90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26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mckittrick\AppData\Local\Microsoft\Windows\Temporary Internet Files\Content.Outlook\BI5V31WR\SKM_224e14062714190_0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9"/>
          <a:stretch/>
        </p:blipFill>
        <p:spPr bwMode="auto">
          <a:xfrm rot="16200000">
            <a:off x="1239332" y="-987814"/>
            <a:ext cx="6858001" cy="883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5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144</Words>
  <Application>Microsoft Office PowerPoint</Application>
  <PresentationFormat>On-screen Show (4:3)</PresentationFormat>
  <Paragraphs>14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Modelling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Charles Darwin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CDU</dc:creator>
  <cp:lastModifiedBy>CDU</cp:lastModifiedBy>
  <cp:revision>10</cp:revision>
  <dcterms:created xsi:type="dcterms:W3CDTF">2014-06-27T04:29:55Z</dcterms:created>
  <dcterms:modified xsi:type="dcterms:W3CDTF">2014-06-27T07:12:19Z</dcterms:modified>
</cp:coreProperties>
</file>