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93D03-5D5C-4CAA-ACF5-2080F1CD44FF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337AC-3B46-43C7-A2C8-F89264B3C5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776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The images in</a:t>
            </a:r>
            <a:r>
              <a:rPr lang="en-AU" baseline="0" dirty="0" smtClean="0"/>
              <a:t> this presentation were found by searching for the word honey. You may like to choose more appropriate images for your students.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337AC-3B46-43C7-A2C8-F89264B3C519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2650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Cake,</a:t>
            </a:r>
            <a:r>
              <a:rPr lang="en-AU" baseline="0" dirty="0" smtClean="0"/>
              <a:t> </a:t>
            </a:r>
            <a:r>
              <a:rPr lang="en-AU" baseline="0" dirty="0" err="1" smtClean="0"/>
              <a:t>honeyjoys</a:t>
            </a:r>
            <a:r>
              <a:rPr lang="en-AU" baseline="0" dirty="0" smtClean="0"/>
              <a:t>, </a:t>
            </a:r>
            <a:r>
              <a:rPr lang="en-AU" baseline="0" dirty="0" smtClean="0"/>
              <a:t>tea, </a:t>
            </a:r>
            <a:r>
              <a:rPr lang="en-AU" baseline="0" dirty="0" smtClean="0"/>
              <a:t>cereal, chicken, toast and </a:t>
            </a:r>
            <a:r>
              <a:rPr lang="en-AU" baseline="0" dirty="0" smtClean="0"/>
              <a:t>carrots (clockwise)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337AC-3B46-43C7-A2C8-F89264B3C519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5593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2040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3204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635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4724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3116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8558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001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1257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4907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4361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0680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69040-6997-402C-8AE9-0514AE52E02A}" type="datetimeFigureOut">
              <a:rPr lang="en-AU" smtClean="0"/>
              <a:t>26/06/2014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188A6-BAE2-429D-96F2-09D585DF1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914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2.wdp"/><Relationship Id="rId5" Type="http://schemas.openxmlformats.org/officeDocument/2006/relationships/image" Target="../media/image10.jpeg"/><Relationship Id="rId10" Type="http://schemas.openxmlformats.org/officeDocument/2006/relationships/image" Target="../media/image14.pn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0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954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eopleforplants.com.au/media/catalog/category/Manuka_Honey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" y="274340"/>
            <a:ext cx="9129669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03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imoneangela.files.wordpress.com/2014/03/fermenting-hone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" y="379652"/>
            <a:ext cx="9087541" cy="609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59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goodfoodneighborhood.org/wp-content/uploads/2014/05/Honey-Be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3" y="879268"/>
            <a:ext cx="9075114" cy="509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14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pload.wikimedia.org/wikipedia/commons/c/c9/%D0%A1%D0%BE%D1%82%D0%BE%D0%B2%D1%8B%D0%B9_%D0%BC%D1%91%D0%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08" y="17850"/>
            <a:ext cx="8028384" cy="682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9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.telegraph.co.uk/multimedia/archive/01776/Red_Honey_1776089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812"/>
            <a:ext cx="9144000" cy="5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90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cienceblogs.com/startswithabang/files/2014/05/Honey-Bee-Flowers-Widescre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3783"/>
            <a:ext cx="9144000" cy="571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61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http://4.bp.blogspot.com/_-0v43n9vrkg/THrpBLILw_I/AAAAAAAAAqk/C_2sg6w4Prc/s1600/glazed+carro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1541"/>
            <a:ext cx="9144000" cy="529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sbs.com.au/food/sites/sbs.com.au.food/files/styles/full/public/Chilli-and-honey-chicken-wings-with-sriracha-sauce.jpg?itok=HwpVpxw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568" y="3978867"/>
            <a:ext cx="5193432" cy="292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encrypted-tbn2.gstatic.com/images?q=tbn:ANd9GcS0ifWUJP3oh0ccKv1ZjW7m-5b4ok35VruwU9WhqMWzrcxCQTInk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0"/>
          <a:stretch/>
        </p:blipFill>
        <p:spPr bwMode="auto">
          <a:xfrm>
            <a:off x="-18650" y="0"/>
            <a:ext cx="4020857" cy="247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://www.eonline.com/eol_images/Entire_Site/2013424/rs_1024x759-130524150323-1024.ToastwHoney.ms.0524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456" b="100000" l="3711" r="96582">
                        <a14:foregroundMark x1="6543" y1="55863" x2="6543" y2="55863"/>
                        <a14:foregroundMark x1="9473" y1="47958" x2="9473" y2="47958"/>
                        <a14:foregroundMark x1="21680" y1="34256" x2="21680" y2="34256"/>
                        <a14:foregroundMark x1="93945" y1="54941" x2="93945" y2="54941"/>
                        <a14:foregroundMark x1="90820" y1="47694" x2="90820" y2="47694"/>
                        <a14:foregroundMark x1="92188" y1="51120" x2="92188" y2="51120"/>
                        <a14:foregroundMark x1="90039" y1="46377" x2="90039" y2="46377"/>
                        <a14:foregroundMark x1="89063" y1="44928" x2="89063" y2="44928"/>
                        <a14:foregroundMark x1="88281" y1="43347" x2="88281" y2="43347"/>
                        <a14:foregroundMark x1="87012" y1="41897" x2="87012" y2="41897"/>
                        <a14:foregroundMark x1="86035" y1="40843" x2="86035" y2="40843"/>
                        <a14:foregroundMark x1="91797" y1="49539" x2="91797" y2="49539"/>
                        <a14:foregroundMark x1="92383" y1="51515" x2="92383" y2="51515"/>
                        <a14:foregroundMark x1="7422" y1="53623" x2="7422" y2="53623"/>
                        <a14:foregroundMark x1="7715" y1="52306" x2="7715" y2="52306"/>
                        <a14:foregroundMark x1="8301" y1="50988" x2="8301" y2="50988"/>
                        <a14:foregroundMark x1="8691" y1="49934" x2="9082" y2="49539"/>
                        <a14:foregroundMark x1="10059" y1="47167" x2="10059" y2="47167"/>
                        <a14:foregroundMark x1="11035" y1="45982" x2="11035" y2="45982"/>
                        <a14:foregroundMark x1="11719" y1="44005" x2="11719" y2="44005"/>
                        <a14:foregroundMark x1="13086" y1="42556" x2="13086" y2="42556"/>
                        <a14:foregroundMark x1="15234" y1="40316" x2="15234" y2="40316"/>
                        <a14:foregroundMark x1="17773" y1="37549" x2="17773" y2="37549"/>
                        <a14:foregroundMark x1="19922" y1="35705" x2="19922" y2="35705"/>
                        <a14:foregroundMark x1="22559" y1="33860" x2="22559" y2="33860"/>
                        <a14:foregroundMark x1="24316" y1="32016" x2="24316" y2="32016"/>
                        <a14:foregroundMark x1="26660" y1="31094" x2="26660" y2="31094"/>
                        <a14:foregroundMark x1="28320" y1="29908" x2="28320" y2="29908"/>
                        <a14:foregroundMark x1="30957" y1="28854" x2="30957" y2="28854"/>
                        <a14:foregroundMark x1="33398" y1="27931" x2="33398" y2="27931"/>
                        <a14:foregroundMark x1="35449" y1="27668" x2="35449" y2="27668"/>
                        <a14:foregroundMark x1="37012" y1="27141" x2="37012" y2="27141"/>
                        <a14:foregroundMark x1="38184" y1="26482" x2="38184" y2="26482"/>
                        <a14:foregroundMark x1="38770" y1="26087" x2="38770" y2="26087"/>
                        <a14:foregroundMark x1="40234" y1="25692" x2="40234" y2="25692"/>
                        <a14:foregroundMark x1="41797" y1="25428" x2="41797" y2="25428"/>
                        <a14:foregroundMark x1="42773" y1="25165" x2="42773" y2="25165"/>
                        <a14:foregroundMark x1="44531" y1="25165" x2="44531" y2="25165"/>
                        <a14:foregroundMark x1="29395" y1="29776" x2="29395" y2="29776"/>
                        <a14:foregroundMark x1="32129" y1="28195" x2="32129" y2="28195"/>
                        <a14:foregroundMark x1="16992" y1="38208" x2="16992" y2="38208"/>
                        <a14:foregroundMark x1="16211" y1="39262" x2="16211" y2="39262"/>
                        <a14:foregroundMark x1="14258" y1="41370" x2="14258" y2="41370"/>
                        <a14:foregroundMark x1="12598" y1="43874" x2="12598" y2="43874"/>
                        <a14:backgroundMark x1="10938" y1="90777" x2="10938" y2="90777"/>
                        <a14:backgroundMark x1="21484" y1="98287" x2="21484" y2="98287"/>
                        <a14:backgroundMark x1="84668" y1="96574" x2="84668" y2="96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574" y="3742315"/>
            <a:ext cx="4237781" cy="314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s://encrypted-tbn2.gstatic.com/images?q=tbn:ANd9GcSbcm8OAx1N7c6WFyCYLFTuLWwmoIEVhsngDGI8Ov56FVaLjSR-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978" y="-3755"/>
            <a:ext cx="2714318" cy="203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parentingandstuff.files.wordpress.com/2013/01/honey-joys-49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262" y="-11219"/>
            <a:ext cx="3341946" cy="250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www.countryliving.com/cm/countryliving/images/GR/honey-bunches-oats-cereal-0909-de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217" b="90000" l="2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750" b="11794"/>
          <a:stretch/>
        </p:blipFill>
        <p:spPr bwMode="auto">
          <a:xfrm>
            <a:off x="6495305" y="1844824"/>
            <a:ext cx="2757215" cy="269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44</Words>
  <Application>Microsoft Office PowerPoint</Application>
  <PresentationFormat>On-screen Show (4:3)</PresentationFormat>
  <Paragraphs>4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Charles Darwin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CDU</dc:creator>
  <cp:lastModifiedBy>CDU</cp:lastModifiedBy>
  <cp:revision>7</cp:revision>
  <dcterms:created xsi:type="dcterms:W3CDTF">2014-06-26T03:37:38Z</dcterms:created>
  <dcterms:modified xsi:type="dcterms:W3CDTF">2014-06-26T06:38:39Z</dcterms:modified>
</cp:coreProperties>
</file>