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305FD-3133-4F71-864F-1B5B4ADC3F6F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FAD8-40B3-4AF1-BC36-1E9E0A08B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9848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Please be aware that it is culturally appropriate to</a:t>
            </a:r>
            <a:r>
              <a:rPr lang="en-AU" baseline="0" dirty="0" smtClean="0"/>
              <a:t> link Indigenous </a:t>
            </a:r>
            <a:r>
              <a:rPr lang="en-AU" baseline="0" dirty="0" err="1" smtClean="0"/>
              <a:t>knowledges</a:t>
            </a:r>
            <a:r>
              <a:rPr lang="en-AU" baseline="0" dirty="0" smtClean="0"/>
              <a:t> and stories to their people, country and language group. This information is recorded in the metadata for each book. See next slide for </a:t>
            </a:r>
            <a:r>
              <a:rPr lang="en-AU" baseline="0" smtClean="0"/>
              <a:t>more information. </a:t>
            </a:r>
            <a:endParaRPr lang="en-AU" baseline="0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3FAD8-40B3-4AF1-BC36-1E9E0A08B088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1621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Updated</a:t>
            </a:r>
            <a:r>
              <a:rPr lang="en-AU" baseline="0" dirty="0" smtClean="0"/>
              <a:t> to include the DVD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3FAD8-40B3-4AF1-BC36-1E9E0A08B088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162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405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25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030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303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2978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26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7004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47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920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187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6220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5733-3074-421C-8235-25A5126D8F10}" type="datetimeFigureOut">
              <a:rPr lang="en-AU" smtClean="0"/>
              <a:t>27/06/2014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66DBB-63FB-450C-84E0-3AFF6404A4A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0387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ook co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70" y="2275309"/>
            <a:ext cx="1788644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9" t="8709" r="12105" b="2677"/>
          <a:stretch/>
        </p:blipFill>
        <p:spPr bwMode="auto">
          <a:xfrm>
            <a:off x="2539207" y="0"/>
            <a:ext cx="40655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Book co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296" y="2364612"/>
            <a:ext cx="175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Book cov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59" y="348334"/>
            <a:ext cx="1766355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Book cov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260000" cy="172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>
            <a:endCxn id="1033" idx="1"/>
          </p:cNvCxnSpPr>
          <p:nvPr/>
        </p:nvCxnSpPr>
        <p:spPr>
          <a:xfrm>
            <a:off x="4932040" y="338554"/>
            <a:ext cx="2304256" cy="639781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0" idx="0"/>
            <a:endCxn id="1029" idx="1"/>
          </p:cNvCxnSpPr>
          <p:nvPr/>
        </p:nvCxnSpPr>
        <p:spPr>
          <a:xfrm>
            <a:off x="5544108" y="1340768"/>
            <a:ext cx="1447188" cy="165384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1031" idx="3"/>
          </p:cNvCxnSpPr>
          <p:nvPr/>
        </p:nvCxnSpPr>
        <p:spPr>
          <a:xfrm flipH="1" flipV="1">
            <a:off x="2186214" y="978334"/>
            <a:ext cx="2097754" cy="43444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1026" idx="3"/>
          </p:cNvCxnSpPr>
          <p:nvPr/>
        </p:nvCxnSpPr>
        <p:spPr>
          <a:xfrm flipH="1">
            <a:off x="2186214" y="1412776"/>
            <a:ext cx="2097754" cy="1492533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99992" y="0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Maningrida</a:t>
            </a:r>
            <a:endParaRPr lang="en-A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932040" y="1340768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Numbulwar</a:t>
            </a:r>
            <a:endParaRPr lang="en-A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851920" y="141277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Barunga</a:t>
            </a:r>
            <a:endParaRPr lang="en-AU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19859" y="1628800"/>
            <a:ext cx="1766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Language: </a:t>
            </a:r>
            <a:r>
              <a:rPr lang="en-AU" sz="1600" dirty="0" err="1" smtClean="0"/>
              <a:t>Dalabon</a:t>
            </a:r>
            <a:endParaRPr lang="en-AU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19859" y="3522494"/>
            <a:ext cx="1766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Language: </a:t>
            </a:r>
            <a:r>
              <a:rPr lang="en-AU" sz="1600" dirty="0" err="1" smtClean="0"/>
              <a:t>Mayali</a:t>
            </a:r>
            <a:endParaRPr lang="en-A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929687" y="3594502"/>
            <a:ext cx="1873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Language: </a:t>
            </a:r>
            <a:r>
              <a:rPr lang="en-AU" sz="1600" dirty="0" err="1" smtClean="0"/>
              <a:t>Ritharrŋu</a:t>
            </a:r>
            <a:endParaRPr lang="en-AU" sz="16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6858183" y="1795063"/>
            <a:ext cx="2016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Language: </a:t>
            </a:r>
            <a:r>
              <a:rPr lang="en-AU" sz="1600" dirty="0" err="1" smtClean="0"/>
              <a:t>Ndjébbana</a:t>
            </a:r>
            <a:endParaRPr lang="en-AU" sz="1600" dirty="0" smtClean="0"/>
          </a:p>
        </p:txBody>
      </p:sp>
    </p:spTree>
    <p:extLst>
      <p:ext uri="{BB962C8B-B14F-4D97-AF65-F5344CB8AC3E}">
        <p14:creationId xmlns:p14="http://schemas.microsoft.com/office/powerpoint/2010/main" val="157275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5" y="130324"/>
            <a:ext cx="9066911" cy="659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228184" y="2636912"/>
            <a:ext cx="57606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6228184" y="3019795"/>
            <a:ext cx="64807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54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ook co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70" y="2275309"/>
            <a:ext cx="1788644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9" t="8709" r="12105" b="2677"/>
          <a:stretch/>
        </p:blipFill>
        <p:spPr bwMode="auto">
          <a:xfrm>
            <a:off x="2539207" y="0"/>
            <a:ext cx="40655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Book co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296" y="2364612"/>
            <a:ext cx="175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Book cov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59" y="348334"/>
            <a:ext cx="1766355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Book cov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1"/>
            <a:ext cx="1263359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>
            <a:endCxn id="1033" idx="1"/>
          </p:cNvCxnSpPr>
          <p:nvPr/>
        </p:nvCxnSpPr>
        <p:spPr>
          <a:xfrm>
            <a:off x="4860032" y="338554"/>
            <a:ext cx="2376264" cy="642077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0" idx="0"/>
            <a:endCxn id="1029" idx="1"/>
          </p:cNvCxnSpPr>
          <p:nvPr/>
        </p:nvCxnSpPr>
        <p:spPr>
          <a:xfrm>
            <a:off x="5544108" y="1340768"/>
            <a:ext cx="1447188" cy="165384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1031" idx="3"/>
          </p:cNvCxnSpPr>
          <p:nvPr/>
        </p:nvCxnSpPr>
        <p:spPr>
          <a:xfrm flipH="1" flipV="1">
            <a:off x="2186214" y="978334"/>
            <a:ext cx="2097754" cy="43444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1026" idx="3"/>
          </p:cNvCxnSpPr>
          <p:nvPr/>
        </p:nvCxnSpPr>
        <p:spPr>
          <a:xfrm flipH="1">
            <a:off x="2186214" y="1412776"/>
            <a:ext cx="2097754" cy="1492533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99992" y="0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Maningrida</a:t>
            </a:r>
            <a:endParaRPr lang="en-A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932040" y="1340768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Numbulwar</a:t>
            </a:r>
            <a:endParaRPr lang="en-A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851920" y="141277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Barunga</a:t>
            </a:r>
            <a:endParaRPr lang="en-AU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19859" y="1628800"/>
            <a:ext cx="1766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Language: </a:t>
            </a:r>
            <a:r>
              <a:rPr lang="en-AU" sz="1600" dirty="0" err="1" smtClean="0"/>
              <a:t>Dalabon</a:t>
            </a:r>
            <a:endParaRPr lang="en-AU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19859" y="3522494"/>
            <a:ext cx="1766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Language: </a:t>
            </a:r>
            <a:r>
              <a:rPr lang="en-AU" sz="1600" dirty="0" err="1" smtClean="0"/>
              <a:t>Mayali</a:t>
            </a:r>
            <a:endParaRPr lang="en-A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929687" y="3594502"/>
            <a:ext cx="1873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Language: </a:t>
            </a:r>
            <a:r>
              <a:rPr lang="en-AU" sz="1600" dirty="0" err="1" smtClean="0"/>
              <a:t>Ritharrŋu</a:t>
            </a:r>
            <a:endParaRPr lang="en-AU" sz="16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6858183" y="1795063"/>
            <a:ext cx="2016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Language: </a:t>
            </a:r>
            <a:r>
              <a:rPr lang="en-AU" sz="1600" dirty="0" err="1" smtClean="0"/>
              <a:t>Ndjébbana</a:t>
            </a:r>
            <a:endParaRPr lang="en-AU" sz="1600" dirty="0" smtClean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1827826" y="2364612"/>
            <a:ext cx="1520040" cy="20725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59832" y="213285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err="1" smtClean="0"/>
              <a:t>Yarralin</a:t>
            </a:r>
            <a:r>
              <a:rPr lang="en-AU" sz="1600" dirty="0" smtClean="0"/>
              <a:t> </a:t>
            </a:r>
            <a:endParaRPr lang="en-A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5877272"/>
            <a:ext cx="2539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 smtClean="0"/>
              <a:t>Language: </a:t>
            </a:r>
            <a:r>
              <a:rPr lang="en-AU" sz="1600" dirty="0" err="1" smtClean="0"/>
              <a:t>Ngaringman</a:t>
            </a:r>
            <a:r>
              <a:rPr lang="en-AU" sz="1600" dirty="0" smtClean="0"/>
              <a:t> </a:t>
            </a:r>
            <a:endParaRPr lang="en-AU" sz="1600" dirty="0"/>
          </a:p>
        </p:txBody>
      </p:sp>
      <p:pic>
        <p:nvPicPr>
          <p:cNvPr id="5" name="Picture 2" descr="C:\Users\hmckittrick\AppData\Local\Microsoft\Windows\Temporary Internet Files\Content.Outlook\BI5V31WR\phot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4" t="17433" r="13973" b="20000"/>
          <a:stretch/>
        </p:blipFill>
        <p:spPr bwMode="auto">
          <a:xfrm rot="5400000">
            <a:off x="438813" y="4534154"/>
            <a:ext cx="1630071" cy="114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24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82</Words>
  <Application>Microsoft Office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Charles Darwin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CDU</dc:creator>
  <cp:lastModifiedBy>CDU</cp:lastModifiedBy>
  <cp:revision>7</cp:revision>
  <dcterms:created xsi:type="dcterms:W3CDTF">2014-06-27T00:50:07Z</dcterms:created>
  <dcterms:modified xsi:type="dcterms:W3CDTF">2014-06-27T02:24:44Z</dcterms:modified>
</cp:coreProperties>
</file>