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9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2B208E-4440-4673-9BA7-B959933C3DD7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6E5AC-6556-4CF4-8F28-80B9E6C567E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6543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6E5AC-6556-4CF4-8F28-80B9E6C567EA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4131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What do</a:t>
            </a:r>
            <a:r>
              <a:rPr lang="en-AU" baseline="0" dirty="0" smtClean="0"/>
              <a:t> you like about this poster? What could you do to make it better?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64D54D-CFF6-4C70-A8D6-699A4AE55C7C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5636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Do you think this poster is interesting to look at?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6E5AC-6556-4CF4-8F28-80B9E6C567EA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3083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Do</a:t>
            </a:r>
            <a:r>
              <a:rPr lang="en-AU" baseline="0" dirty="0" smtClean="0"/>
              <a:t> you like the photos on this poster? If yes, why?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6E5AC-6556-4CF4-8F28-80B9E6C567EA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01259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Is the information</a:t>
            </a:r>
            <a:r>
              <a:rPr lang="en-AU" baseline="0" dirty="0" smtClean="0"/>
              <a:t> easy to read?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6E5AC-6556-4CF4-8F28-80B9E6C567EA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65645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Why are</a:t>
            </a:r>
            <a:r>
              <a:rPr lang="en-AU" baseline="0" dirty="0" smtClean="0"/>
              <a:t> these shapes used? Do you think it’s a good idea?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6E5AC-6556-4CF4-8F28-80B9E6C567EA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936828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Discuss the use of</a:t>
            </a:r>
            <a:r>
              <a:rPr lang="en-AU" baseline="0" dirty="0" smtClean="0"/>
              <a:t> heading.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6E5AC-6556-4CF4-8F28-80B9E6C567EA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19351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Discuss</a:t>
            </a:r>
            <a:r>
              <a:rPr lang="en-AU" baseline="0" dirty="0" smtClean="0"/>
              <a:t> the use of colour and the dot points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6E5AC-6556-4CF4-8F28-80B9E6C567EA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0092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A68BD-CD4A-476E-9CB4-9406E7C92593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8F12-E6A6-4A96-9D20-3D3503414E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5193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A68BD-CD4A-476E-9CB4-9406E7C92593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8F12-E6A6-4A96-9D20-3D3503414E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6863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A68BD-CD4A-476E-9CB4-9406E7C92593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8F12-E6A6-4A96-9D20-3D3503414E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4832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A68BD-CD4A-476E-9CB4-9406E7C92593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8F12-E6A6-4A96-9D20-3D3503414E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3229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A68BD-CD4A-476E-9CB4-9406E7C92593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8F12-E6A6-4A96-9D20-3D3503414E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2092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A68BD-CD4A-476E-9CB4-9406E7C92593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8F12-E6A6-4A96-9D20-3D3503414E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8267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A68BD-CD4A-476E-9CB4-9406E7C92593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8F12-E6A6-4A96-9D20-3D3503414E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3028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A68BD-CD4A-476E-9CB4-9406E7C92593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8F12-E6A6-4A96-9D20-3D3503414E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5794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A68BD-CD4A-476E-9CB4-9406E7C92593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8F12-E6A6-4A96-9D20-3D3503414E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13328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A68BD-CD4A-476E-9CB4-9406E7C92593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8F12-E6A6-4A96-9D20-3D3503414E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6547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A68BD-CD4A-476E-9CB4-9406E7C92593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8F12-E6A6-4A96-9D20-3D3503414E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164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A68BD-CD4A-476E-9CB4-9406E7C92593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38F12-E6A6-4A96-9D20-3D3503414E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5155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australiancurriculum.edu.au/english/Curriculum/F-10#level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282"/>
          <a:stretch/>
        </p:blipFill>
        <p:spPr bwMode="auto">
          <a:xfrm>
            <a:off x="500063" y="4293096"/>
            <a:ext cx="8143875" cy="2090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141"/>
          <a:stretch/>
        </p:blipFill>
        <p:spPr bwMode="auto">
          <a:xfrm>
            <a:off x="509588" y="867010"/>
            <a:ext cx="8134350" cy="3066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984" y="6516052"/>
            <a:ext cx="9178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>
                <a:hlinkClick r:id="rId5"/>
              </a:rPr>
              <a:t>http://www.australiancurriculum.edu.au/english/Curriculum/F-10#level3</a:t>
            </a:r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78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/>
              <a:t>Depending on your preferences and resources, you could access these English literacy elaborations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6936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ayurvedichomeremedies.net/wp-content/uploads/2013/10/honey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29" y="781701"/>
            <a:ext cx="8699543" cy="5294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45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2.bp.blogspot.com/-K_ZNYkRS55k/U3iqBq6IttI/AAAAAAAAAeE/FpTCxseU__4/s1600/hone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009" y="16279"/>
            <a:ext cx="6791983" cy="6825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68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37.media.tumblr.com/d4d63d89586f9dfdd202e5c1e22cd24d/tumblr_n1un9a9n0x1tt0waao1_5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716" y="20621"/>
            <a:ext cx="5112568" cy="6816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83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ittlehomesteaders.com/wp-content/uploads/2014/01/Benefits-of-Raw-Hone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1" y="440668"/>
            <a:ext cx="9048779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069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top10homeremedies.com/wp-content/uploads/2013/11/honey-benefi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306" y="17253"/>
            <a:ext cx="7091389" cy="682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91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jodhasahib.com/wp-content/uploads/2013/11/benefits-hone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28" y="846941"/>
            <a:ext cx="8958745" cy="5164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9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edia-cache-ec0.pinimg.com/736x/b6/5b/d5/b65bd57a7761ce09bfe21e3fa94d40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80" y="42688"/>
            <a:ext cx="8532440" cy="677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961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arentinghealthybabies.com/wp-content/uploads/2013/08/Health-Benefits-of-Honey-for-Babies-Infographi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6" y="94320"/>
            <a:ext cx="9106708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673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organicfacts.net/wp-content/uploads/2014/04/hone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810" y="-117"/>
            <a:ext cx="4258380" cy="6858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61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iddham.in/wordpress/wp-content/uploads/2013/06/Health-Benefits-of-Hone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" y="850404"/>
            <a:ext cx="9130137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23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thehealthyhavenblog.com/wp-content/uploads/2014/01/How-to-Use-Honey-for-Better-Health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9399"/>
            <a:ext cx="3888432" cy="6799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350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103</Words>
  <Application>Microsoft Office PowerPoint</Application>
  <PresentationFormat>On-screen Show (4:3)</PresentationFormat>
  <Paragraphs>17</Paragraphs>
  <Slides>12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Charles Darwin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CDU</dc:creator>
  <cp:lastModifiedBy>CDU</cp:lastModifiedBy>
  <cp:revision>3</cp:revision>
  <dcterms:created xsi:type="dcterms:W3CDTF">2014-06-30T05:14:17Z</dcterms:created>
  <dcterms:modified xsi:type="dcterms:W3CDTF">2014-06-30T05:57:38Z</dcterms:modified>
</cp:coreProperties>
</file>